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433" r:id="rId2"/>
    <p:sldId id="472" r:id="rId3"/>
    <p:sldId id="362" r:id="rId4"/>
    <p:sldId id="505" r:id="rId5"/>
    <p:sldId id="506" r:id="rId6"/>
    <p:sldId id="507" r:id="rId7"/>
    <p:sldId id="493" r:id="rId8"/>
    <p:sldId id="474" r:id="rId9"/>
    <p:sldId id="494" r:id="rId10"/>
    <p:sldId id="495" r:id="rId11"/>
    <p:sldId id="481" r:id="rId12"/>
    <p:sldId id="496" r:id="rId13"/>
    <p:sldId id="497" r:id="rId14"/>
    <p:sldId id="310" r:id="rId15"/>
    <p:sldId id="337" r:id="rId16"/>
    <p:sldId id="498" r:id="rId17"/>
    <p:sldId id="499" r:id="rId18"/>
    <p:sldId id="500" r:id="rId19"/>
    <p:sldId id="315" r:id="rId20"/>
    <p:sldId id="503" r:id="rId21"/>
    <p:sldId id="504" r:id="rId22"/>
    <p:sldId id="431" r:id="rId23"/>
    <p:sldId id="365"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7E7"/>
    <a:srgbClr val="CFCFCF"/>
    <a:srgbClr val="B7B7B7"/>
    <a:srgbClr val="005940"/>
    <a:srgbClr val="4C9896"/>
    <a:srgbClr val="99C4C3"/>
    <a:srgbClr val="DDA370"/>
    <a:srgbClr val="DCA5A7"/>
    <a:srgbClr val="F8C2AC"/>
    <a:srgbClr val="F1DC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96" autoAdjust="0"/>
    <p:restoredTop sz="96224" autoAdjust="0"/>
  </p:normalViewPr>
  <p:slideViewPr>
    <p:cSldViewPr snapToGrid="0" snapToObjects="1">
      <p:cViewPr varScale="1">
        <p:scale>
          <a:sx n="78" d="100"/>
          <a:sy n="78" d="100"/>
        </p:scale>
        <p:origin x="696" y="72"/>
      </p:cViewPr>
      <p:guideLst/>
    </p:cSldViewPr>
  </p:slideViewPr>
  <p:outlineViewPr>
    <p:cViewPr>
      <p:scale>
        <a:sx n="33" d="100"/>
        <a:sy n="33" d="100"/>
      </p:scale>
      <p:origin x="0" y="-14676"/>
    </p:cViewPr>
  </p:outlineViewPr>
  <p:notesTextViewPr>
    <p:cViewPr>
      <p:scale>
        <a:sx n="1" d="1"/>
        <a:sy n="1" d="1"/>
      </p:scale>
      <p:origin x="0" y="0"/>
    </p:cViewPr>
  </p:notesTextViewPr>
  <p:sorterViewPr>
    <p:cViewPr varScale="1">
      <p:scale>
        <a:sx n="100" d="100"/>
        <a:sy n="100" d="100"/>
      </p:scale>
      <p:origin x="0" y="-2202"/>
    </p:cViewPr>
  </p:sorterViewPr>
  <p:notesViewPr>
    <p:cSldViewPr snapToGrid="0" snapToObjects="1">
      <p:cViewPr varScale="1">
        <p:scale>
          <a:sx n="146" d="100"/>
          <a:sy n="146" d="100"/>
        </p:scale>
        <p:origin x="482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0F05E97-A221-2649-852D-E654EB6443B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latin typeface="Sparkasse Rg" pitchFamily="2" charset="77"/>
            </a:endParaRPr>
          </a:p>
        </p:txBody>
      </p:sp>
      <p:sp>
        <p:nvSpPr>
          <p:cNvPr id="3" name="Datumsplatzhalter 2">
            <a:extLst>
              <a:ext uri="{FF2B5EF4-FFF2-40B4-BE49-F238E27FC236}">
                <a16:creationId xmlns:a16="http://schemas.microsoft.com/office/drawing/2014/main" id="{C83F379B-7350-6046-8293-E058939096B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9322D1-D355-A645-A8FD-7492624C4B2A}" type="datetimeFigureOut">
              <a:rPr lang="de-DE" smtClean="0">
                <a:latin typeface="Sparkasse Rg" pitchFamily="2" charset="77"/>
              </a:rPr>
              <a:t>12.11.2024</a:t>
            </a:fld>
            <a:endParaRPr lang="de-DE" dirty="0">
              <a:latin typeface="Sparkasse Rg" pitchFamily="2" charset="77"/>
            </a:endParaRPr>
          </a:p>
        </p:txBody>
      </p:sp>
      <p:sp>
        <p:nvSpPr>
          <p:cNvPr id="4" name="Fußzeilenplatzhalter 3">
            <a:extLst>
              <a:ext uri="{FF2B5EF4-FFF2-40B4-BE49-F238E27FC236}">
                <a16:creationId xmlns:a16="http://schemas.microsoft.com/office/drawing/2014/main" id="{BF65E93A-E201-E445-A3EF-2F740A046AF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latin typeface="Sparkasse Rg" pitchFamily="2" charset="77"/>
            </a:endParaRPr>
          </a:p>
        </p:txBody>
      </p:sp>
      <p:sp>
        <p:nvSpPr>
          <p:cNvPr id="5" name="Foliennummernplatzhalter 4">
            <a:extLst>
              <a:ext uri="{FF2B5EF4-FFF2-40B4-BE49-F238E27FC236}">
                <a16:creationId xmlns:a16="http://schemas.microsoft.com/office/drawing/2014/main" id="{76946EBC-5B43-0848-8292-B63CEE3A8E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6C8F2B-5283-2E45-A38B-5F2C633E9658}" type="slidenum">
              <a:rPr lang="de-DE" smtClean="0">
                <a:latin typeface="Sparkasse Rg" pitchFamily="2" charset="77"/>
              </a:rPr>
              <a:t>‹Nr.›</a:t>
            </a:fld>
            <a:endParaRPr lang="de-DE" dirty="0">
              <a:latin typeface="Sparkasse Rg" pitchFamily="2" charset="77"/>
            </a:endParaRPr>
          </a:p>
        </p:txBody>
      </p:sp>
    </p:spTree>
    <p:extLst>
      <p:ext uri="{BB962C8B-B14F-4D97-AF65-F5344CB8AC3E}">
        <p14:creationId xmlns:p14="http://schemas.microsoft.com/office/powerpoint/2010/main" val="3149903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Sparkasse Rg" pitchFamily="2" charset="77"/>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Sparkasse Rg" pitchFamily="2" charset="77"/>
              </a:defRPr>
            </a:lvl1pPr>
          </a:lstStyle>
          <a:p>
            <a:fld id="{0FCFA654-5AFA-A24C-A93C-98F686261C03}" type="datetimeFigureOut">
              <a:rPr lang="de-DE" smtClean="0"/>
              <a:pPr/>
              <a:t>12.11.2024</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Sparkasse Rg" pitchFamily="2" charset="77"/>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Sparkasse Rg" pitchFamily="2" charset="77"/>
              </a:defRPr>
            </a:lvl1pPr>
          </a:lstStyle>
          <a:p>
            <a:fld id="{980C91F0-0554-294D-8B6D-36E37A97FAD1}" type="slidenum">
              <a:rPr lang="de-DE" smtClean="0"/>
              <a:pPr/>
              <a:t>‹Nr.›</a:t>
            </a:fld>
            <a:endParaRPr lang="de-DE" dirty="0"/>
          </a:p>
        </p:txBody>
      </p:sp>
    </p:spTree>
    <p:extLst>
      <p:ext uri="{BB962C8B-B14F-4D97-AF65-F5344CB8AC3E}">
        <p14:creationId xmlns:p14="http://schemas.microsoft.com/office/powerpoint/2010/main" val="873645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Sparkasse Rg" pitchFamily="2" charset="77"/>
        <a:ea typeface="+mn-ea"/>
        <a:cs typeface="+mn-cs"/>
      </a:defRPr>
    </a:lvl1pPr>
    <a:lvl2pPr marL="457200" algn="l" defTabSz="914400" rtl="0" eaLnBrk="1" latinLnBrk="0" hangingPunct="1">
      <a:defRPr sz="1200" b="0" i="0" kern="1200">
        <a:solidFill>
          <a:schemeClr val="tx1"/>
        </a:solidFill>
        <a:latin typeface="Sparkasse Rg" pitchFamily="2" charset="77"/>
        <a:ea typeface="+mn-ea"/>
        <a:cs typeface="+mn-cs"/>
      </a:defRPr>
    </a:lvl2pPr>
    <a:lvl3pPr marL="914400" algn="l" defTabSz="914400" rtl="0" eaLnBrk="1" latinLnBrk="0" hangingPunct="1">
      <a:defRPr sz="1200" b="0" i="0" kern="1200">
        <a:solidFill>
          <a:schemeClr val="tx1"/>
        </a:solidFill>
        <a:latin typeface="Sparkasse Rg" pitchFamily="2" charset="77"/>
        <a:ea typeface="+mn-ea"/>
        <a:cs typeface="+mn-cs"/>
      </a:defRPr>
    </a:lvl3pPr>
    <a:lvl4pPr marL="1371600" algn="l" defTabSz="914400" rtl="0" eaLnBrk="1" latinLnBrk="0" hangingPunct="1">
      <a:defRPr sz="1200" b="0" i="0" kern="1200">
        <a:solidFill>
          <a:schemeClr val="tx1"/>
        </a:solidFill>
        <a:latin typeface="Sparkasse Rg" pitchFamily="2" charset="77"/>
        <a:ea typeface="+mn-ea"/>
        <a:cs typeface="+mn-cs"/>
      </a:defRPr>
    </a:lvl4pPr>
    <a:lvl5pPr marL="1828800" algn="l" defTabSz="914400" rtl="0" eaLnBrk="1" latinLnBrk="0" hangingPunct="1">
      <a:defRPr sz="1200" b="0" i="0" kern="1200">
        <a:solidFill>
          <a:schemeClr val="tx1"/>
        </a:solidFill>
        <a:latin typeface="Sparkasse Rg"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D7A32CE-5F85-4502-ADED-5600BDC8BEFC}" type="slidenum">
              <a:rPr lang="de-CH" smtClean="0"/>
              <a:pPr/>
              <a:t>14</a:t>
            </a:fld>
            <a:endParaRPr lang="de-CH"/>
          </a:p>
        </p:txBody>
      </p:sp>
    </p:spTree>
    <p:extLst>
      <p:ext uri="{BB962C8B-B14F-4D97-AF65-F5344CB8AC3E}">
        <p14:creationId xmlns:p14="http://schemas.microsoft.com/office/powerpoint/2010/main" val="2764350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8D7A32CE-5F85-4502-ADED-5600BDC8BEFC}" type="slidenum">
              <a:rPr lang="de-CH" smtClean="0"/>
              <a:pPr/>
              <a:t>19</a:t>
            </a:fld>
            <a:endParaRPr lang="de-CH"/>
          </a:p>
        </p:txBody>
      </p:sp>
    </p:spTree>
    <p:extLst>
      <p:ext uri="{BB962C8B-B14F-4D97-AF65-F5344CB8AC3E}">
        <p14:creationId xmlns:p14="http://schemas.microsoft.com/office/powerpoint/2010/main" val="35624833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ohne Fußzeile">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A26D1CD5-0E2A-E941-A6ED-3700C6ECB662}"/>
              </a:ext>
            </a:extLst>
          </p:cNvPr>
          <p:cNvSpPr/>
          <p:nvPr userDrawn="1"/>
        </p:nvSpPr>
        <p:spPr>
          <a:xfrm>
            <a:off x="9473411" y="170215"/>
            <a:ext cx="2498983" cy="812339"/>
          </a:xfrm>
          <a:prstGeom prst="rect">
            <a:avLst/>
          </a:prstGeom>
          <a:solidFill>
            <a:schemeClr val="bg1"/>
          </a:solidFill>
          <a:ln w="254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latin typeface="Sparkasse Rg" pitchFamily="2" charset="77"/>
            </a:endParaRPr>
          </a:p>
        </p:txBody>
      </p:sp>
      <p:sp>
        <p:nvSpPr>
          <p:cNvPr id="2" name="Titel 1">
            <a:extLst>
              <a:ext uri="{FF2B5EF4-FFF2-40B4-BE49-F238E27FC236}">
                <a16:creationId xmlns:a16="http://schemas.microsoft.com/office/drawing/2014/main" id="{8FF0E3BC-E72A-C447-9B75-40FEF1F427F8}"/>
              </a:ext>
            </a:extLst>
          </p:cNvPr>
          <p:cNvSpPr>
            <a:spLocks noGrp="1"/>
          </p:cNvSpPr>
          <p:nvPr>
            <p:ph type="ctrTitle"/>
          </p:nvPr>
        </p:nvSpPr>
        <p:spPr>
          <a:xfrm>
            <a:off x="420688" y="1185567"/>
            <a:ext cx="10247312" cy="2324396"/>
          </a:xfrm>
          <a:prstGeom prst="rect">
            <a:avLst/>
          </a:prstGeom>
        </p:spPr>
        <p:txBody>
          <a:bodyPr anchor="b"/>
          <a:lstStyle>
            <a:lvl1pPr algn="l">
              <a:defRPr sz="4400">
                <a:solidFill>
                  <a:schemeClr val="tx1"/>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C314DFA2-9514-854F-B6DF-668319EFFBC3}"/>
              </a:ext>
            </a:extLst>
          </p:cNvPr>
          <p:cNvSpPr>
            <a:spLocks noGrp="1"/>
          </p:cNvSpPr>
          <p:nvPr>
            <p:ph type="subTitle" idx="1"/>
          </p:nvPr>
        </p:nvSpPr>
        <p:spPr>
          <a:xfrm>
            <a:off x="430306" y="3863756"/>
            <a:ext cx="10237694" cy="1394044"/>
          </a:xfrm>
          <a:prstGeom prst="rect">
            <a:avLst/>
          </a:prstGeom>
        </p:spPr>
        <p:txBody>
          <a:bodyPr/>
          <a:lstStyle>
            <a:lvl1pPr marL="0" indent="0" algn="l">
              <a:spcBef>
                <a:spcPts val="0"/>
              </a:spcBef>
              <a:spcAft>
                <a:spcPts val="0"/>
              </a:spcAft>
              <a:buNone/>
              <a:defRPr sz="20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14" name="Foliennummernplatzhalter 5">
            <a:extLst>
              <a:ext uri="{FF2B5EF4-FFF2-40B4-BE49-F238E27FC236}">
                <a16:creationId xmlns:a16="http://schemas.microsoft.com/office/drawing/2014/main" id="{75AF7EC8-7B63-6C4B-804C-7D6E1FB4671A}"/>
              </a:ext>
            </a:extLst>
          </p:cNvPr>
          <p:cNvSpPr>
            <a:spLocks noGrp="1"/>
          </p:cNvSpPr>
          <p:nvPr>
            <p:ph type="sldNum" sz="quarter" idx="4"/>
          </p:nvPr>
        </p:nvSpPr>
        <p:spPr>
          <a:xfrm>
            <a:off x="951504" y="6437015"/>
            <a:ext cx="506732" cy="237554"/>
          </a:xfrm>
          <a:prstGeom prst="rect">
            <a:avLst/>
          </a:prstGeom>
        </p:spPr>
        <p:txBody>
          <a:bodyPr vert="horz" lIns="0" tIns="0" rIns="0" bIns="0" rtlCol="0" anchor="b" anchorCtr="0"/>
          <a:lstStyle>
            <a:lvl1pPr algn="ctr">
              <a:defRPr sz="800">
                <a:solidFill>
                  <a:schemeClr val="accent3">
                    <a:lumMod val="50000"/>
                  </a:schemeClr>
                </a:solidFill>
                <a:latin typeface="Sparkasse Rg" panose="020B0504050602020204" pitchFamily="34" charset="77"/>
              </a:defRPr>
            </a:lvl1pPr>
          </a:lstStyle>
          <a:p>
            <a:fld id="{996A0858-0A5D-9E43-9013-F42619120020}" type="slidenum">
              <a:rPr lang="de-DE" smtClean="0"/>
              <a:pPr/>
              <a:t>‹Nr.›</a:t>
            </a:fld>
            <a:endParaRPr lang="de-DE" dirty="0"/>
          </a:p>
        </p:txBody>
      </p:sp>
      <p:sp>
        <p:nvSpPr>
          <p:cNvPr id="4" name="Rechteck 3">
            <a:extLst>
              <a:ext uri="{FF2B5EF4-FFF2-40B4-BE49-F238E27FC236}">
                <a16:creationId xmlns:a16="http://schemas.microsoft.com/office/drawing/2014/main" id="{254B1992-E3FB-B745-B96C-718CC5FFD280}"/>
              </a:ext>
            </a:extLst>
          </p:cNvPr>
          <p:cNvSpPr/>
          <p:nvPr userDrawn="1"/>
        </p:nvSpPr>
        <p:spPr>
          <a:xfrm>
            <a:off x="0" y="6413770"/>
            <a:ext cx="7198822" cy="3278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Sparkasse Rg" pitchFamily="2" charset="77"/>
            </a:endParaRPr>
          </a:p>
        </p:txBody>
      </p:sp>
      <p:pic>
        <p:nvPicPr>
          <p:cNvPr id="10" name="Grafik 9">
            <a:extLst>
              <a:ext uri="{FF2B5EF4-FFF2-40B4-BE49-F238E27FC236}">
                <a16:creationId xmlns:a16="http://schemas.microsoft.com/office/drawing/2014/main" id="{F4C89C1B-ED15-524F-AB41-603119E237B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288971" y="137160"/>
            <a:ext cx="2858479" cy="1022376"/>
          </a:xfrm>
          <a:prstGeom prst="rect">
            <a:avLst/>
          </a:prstGeom>
        </p:spPr>
      </p:pic>
    </p:spTree>
    <p:extLst>
      <p:ext uri="{BB962C8B-B14F-4D97-AF65-F5344CB8AC3E}">
        <p14:creationId xmlns:p14="http://schemas.microsoft.com/office/powerpoint/2010/main" val="2839352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94C8215-9F1C-D440-B64E-6D26303CD38D}"/>
              </a:ext>
            </a:extLst>
          </p:cNvPr>
          <p:cNvSpPr>
            <a:spLocks noGrp="1"/>
          </p:cNvSpPr>
          <p:nvPr>
            <p:ph idx="1"/>
          </p:nvPr>
        </p:nvSpPr>
        <p:spPr>
          <a:xfrm>
            <a:off x="420689" y="1379599"/>
            <a:ext cx="11328400" cy="4721700"/>
          </a:xfrm>
          <a:prstGeom prst="rect">
            <a:avLst/>
          </a:prstGeom>
        </p:spPr>
        <p:txBody>
          <a:bodyPr/>
          <a:lstStyle>
            <a:lvl1pPr>
              <a:buClr>
                <a:schemeClr val="tx2"/>
              </a:buClr>
              <a:defRPr>
                <a:solidFill>
                  <a:schemeClr val="tx2"/>
                </a:solidFill>
              </a:defRPr>
            </a:lvl1pPr>
            <a:lvl2pPr>
              <a:buClr>
                <a:schemeClr val="tx2"/>
              </a:buClr>
              <a:defRPr>
                <a:solidFill>
                  <a:schemeClr val="tx1"/>
                </a:solidFill>
              </a:defRPr>
            </a:lvl2pPr>
            <a:lvl3pPr marL="182563" indent="-173038">
              <a:buClr>
                <a:schemeClr val="accent2"/>
              </a:buClr>
              <a:buSzPct val="110000"/>
              <a:buFont typeface="Wingdings" pitchFamily="2" charset="2"/>
              <a:buChar char="§"/>
              <a:tabLst/>
              <a:defRPr>
                <a:solidFill>
                  <a:schemeClr val="tx1"/>
                </a:solidFill>
              </a:defRPr>
            </a:lvl3pPr>
            <a:lvl4pPr marL="496888" indent="-131763">
              <a:buClr>
                <a:schemeClr val="accent2"/>
              </a:buClr>
              <a:buSzPct val="110000"/>
              <a:buFont typeface="Wingdings" pitchFamily="2" charset="2"/>
              <a:buChar char="§"/>
              <a:tabLst/>
              <a:defRPr>
                <a:solidFill>
                  <a:schemeClr val="tx1"/>
                </a:solidFill>
              </a:defRPr>
            </a:lvl4pPr>
            <a:lvl5pPr marL="722313" indent="0">
              <a:buClr>
                <a:schemeClr val="tx1"/>
              </a:buClr>
              <a:buNone/>
              <a:tabLst/>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itelplatzhalter 1">
            <a:extLst>
              <a:ext uri="{FF2B5EF4-FFF2-40B4-BE49-F238E27FC236}">
                <a16:creationId xmlns:a16="http://schemas.microsoft.com/office/drawing/2014/main" id="{3A93340C-71CF-8C48-9575-D062146D7BA2}"/>
              </a:ext>
            </a:extLst>
          </p:cNvPr>
          <p:cNvSpPr>
            <a:spLocks noGrp="1"/>
          </p:cNvSpPr>
          <p:nvPr>
            <p:ph type="title"/>
          </p:nvPr>
        </p:nvSpPr>
        <p:spPr>
          <a:xfrm>
            <a:off x="420688" y="302362"/>
            <a:ext cx="9516589" cy="766567"/>
          </a:xfrm>
          <a:prstGeom prst="rect">
            <a:avLst/>
          </a:prstGeom>
        </p:spPr>
        <p:txBody>
          <a:bodyPr vert="horz" lIns="0" tIns="0" rIns="0" bIns="0" rtlCol="0" anchor="t" anchorCtr="0">
            <a:noAutofit/>
          </a:bodyPr>
          <a:lstStyle>
            <a:lvl1pPr>
              <a:defRPr>
                <a:solidFill>
                  <a:schemeClr val="tx1"/>
                </a:solidFill>
              </a:defRPr>
            </a:lvl1pPr>
          </a:lstStyle>
          <a:p>
            <a:r>
              <a:rPr lang="de-DE"/>
              <a:t>Mastertitelformat bearbeiten</a:t>
            </a:r>
            <a:endParaRPr lang="de-DE" dirty="0"/>
          </a:p>
        </p:txBody>
      </p:sp>
      <p:sp>
        <p:nvSpPr>
          <p:cNvPr id="2" name="Textfeld 1">
            <a:extLst>
              <a:ext uri="{FF2B5EF4-FFF2-40B4-BE49-F238E27FC236}">
                <a16:creationId xmlns:a16="http://schemas.microsoft.com/office/drawing/2014/main" id="{6DE1D900-1B08-2A40-BFF4-F34F44A2C385}"/>
              </a:ext>
            </a:extLst>
          </p:cNvPr>
          <p:cNvSpPr txBox="1"/>
          <p:nvPr userDrawn="1"/>
        </p:nvSpPr>
        <p:spPr>
          <a:xfrm>
            <a:off x="6005593" y="6617776"/>
            <a:ext cx="0" cy="0"/>
          </a:xfrm>
          <a:prstGeom prst="rect">
            <a:avLst/>
          </a:prstGeom>
          <a:noFill/>
        </p:spPr>
        <p:txBody>
          <a:bodyPr wrap="none" lIns="0" tIns="0" rIns="0" bIns="0" rtlCol="0">
            <a:noAutofit/>
          </a:bodyPr>
          <a:lstStyle/>
          <a:p>
            <a:pPr algn="l"/>
            <a:endParaRPr lang="de-DE" sz="1600" dirty="0">
              <a:latin typeface="Sparkasse Rg" pitchFamily="2" charset="77"/>
            </a:endParaRPr>
          </a:p>
        </p:txBody>
      </p:sp>
      <p:sp>
        <p:nvSpPr>
          <p:cNvPr id="9" name="Textplatzhalter 8">
            <a:extLst>
              <a:ext uri="{FF2B5EF4-FFF2-40B4-BE49-F238E27FC236}">
                <a16:creationId xmlns:a16="http://schemas.microsoft.com/office/drawing/2014/main" id="{2ECDCDB9-D08F-C64E-8F7A-F0163488FAAB}"/>
              </a:ext>
            </a:extLst>
          </p:cNvPr>
          <p:cNvSpPr>
            <a:spLocks noGrp="1"/>
          </p:cNvSpPr>
          <p:nvPr>
            <p:ph type="body" sz="quarter" idx="12" hasCustomPrompt="1"/>
          </p:nvPr>
        </p:nvSpPr>
        <p:spPr>
          <a:xfrm>
            <a:off x="420688" y="6243639"/>
            <a:ext cx="9555163" cy="157161"/>
          </a:xfrm>
        </p:spPr>
        <p:txBody>
          <a:bodyPr/>
          <a:lstStyle>
            <a:lvl1pPr>
              <a:buFontTx/>
              <a:buNone/>
              <a:defRPr sz="800" b="0">
                <a:solidFill>
                  <a:schemeClr val="tx1"/>
                </a:solidFill>
              </a:defRPr>
            </a:lvl1pPr>
            <a:lvl2pPr>
              <a:buFontTx/>
              <a:buNone/>
              <a:defRPr sz="800" b="0">
                <a:solidFill>
                  <a:schemeClr val="tx1"/>
                </a:solidFill>
              </a:defRPr>
            </a:lvl2pPr>
            <a:lvl3pPr marL="6350" indent="0">
              <a:buFontTx/>
              <a:buNone/>
              <a:defRPr sz="800" b="0">
                <a:solidFill>
                  <a:schemeClr val="tx1"/>
                </a:solidFill>
              </a:defRPr>
            </a:lvl3pPr>
            <a:lvl4pPr marL="360362" indent="0">
              <a:buFontTx/>
              <a:buNone/>
              <a:defRPr sz="800" b="0">
                <a:solidFill>
                  <a:schemeClr val="tx1"/>
                </a:solidFill>
              </a:defRPr>
            </a:lvl4pPr>
            <a:lvl5pPr>
              <a:buFontTx/>
              <a:buNone/>
              <a:defRPr sz="800" b="0">
                <a:solidFill>
                  <a:schemeClr val="tx1"/>
                </a:solidFill>
              </a:defRPr>
            </a:lvl5pPr>
          </a:lstStyle>
          <a:p>
            <a:pPr lvl="0"/>
            <a:r>
              <a:rPr lang="de-DE" dirty="0"/>
              <a:t>Optionale Fußnote  / Quellnachweise</a:t>
            </a:r>
          </a:p>
        </p:txBody>
      </p:sp>
    </p:spTree>
    <p:extLst>
      <p:ext uri="{BB962C8B-B14F-4D97-AF65-F5344CB8AC3E}">
        <p14:creationId xmlns:p14="http://schemas.microsoft.com/office/powerpoint/2010/main" val="414426875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alt 2-Spaltig">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94C8215-9F1C-D440-B64E-6D26303CD38D}"/>
              </a:ext>
            </a:extLst>
          </p:cNvPr>
          <p:cNvSpPr>
            <a:spLocks noGrp="1"/>
          </p:cNvSpPr>
          <p:nvPr>
            <p:ph idx="1"/>
          </p:nvPr>
        </p:nvSpPr>
        <p:spPr>
          <a:xfrm>
            <a:off x="421679" y="1379599"/>
            <a:ext cx="5485507" cy="4721700"/>
          </a:xfrm>
          <a:prstGeom prst="rect">
            <a:avLst/>
          </a:prstGeom>
        </p:spPr>
        <p:txBody>
          <a:bodyPr/>
          <a:lstStyle>
            <a:lvl1pPr>
              <a:buClr>
                <a:schemeClr val="tx2"/>
              </a:buClr>
              <a:defRPr>
                <a:solidFill>
                  <a:schemeClr val="tx2"/>
                </a:solidFill>
              </a:defRPr>
            </a:lvl1pPr>
            <a:lvl2pPr>
              <a:buClr>
                <a:schemeClr val="tx2"/>
              </a:buClr>
              <a:defRPr>
                <a:solidFill>
                  <a:schemeClr val="tx1"/>
                </a:solidFill>
              </a:defRPr>
            </a:lvl2pPr>
            <a:lvl3pPr marL="182563" indent="-173038">
              <a:buClr>
                <a:schemeClr val="accent2"/>
              </a:buClr>
              <a:buSzPct val="110000"/>
              <a:buFont typeface="Wingdings" pitchFamily="2" charset="2"/>
              <a:buChar char="§"/>
              <a:tabLst/>
              <a:defRPr>
                <a:solidFill>
                  <a:schemeClr val="tx1"/>
                </a:solidFill>
              </a:defRPr>
            </a:lvl3pPr>
            <a:lvl4pPr marL="496888" indent="-131763">
              <a:buClr>
                <a:schemeClr val="accent2"/>
              </a:buClr>
              <a:buSzPct val="110000"/>
              <a:buFont typeface="Wingdings" pitchFamily="2" charset="2"/>
              <a:buChar char="§"/>
              <a:tabLst/>
              <a:defRPr>
                <a:solidFill>
                  <a:schemeClr val="tx1"/>
                </a:solidFill>
              </a:defRPr>
            </a:lvl4pPr>
            <a:lvl5pPr marL="722313" indent="0">
              <a:buClr>
                <a:schemeClr val="tx2"/>
              </a:buClr>
              <a:buNone/>
              <a:tabLst/>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itelplatzhalter 1">
            <a:extLst>
              <a:ext uri="{FF2B5EF4-FFF2-40B4-BE49-F238E27FC236}">
                <a16:creationId xmlns:a16="http://schemas.microsoft.com/office/drawing/2014/main" id="{3A93340C-71CF-8C48-9575-D062146D7BA2}"/>
              </a:ext>
            </a:extLst>
          </p:cNvPr>
          <p:cNvSpPr>
            <a:spLocks noGrp="1"/>
          </p:cNvSpPr>
          <p:nvPr>
            <p:ph type="title"/>
          </p:nvPr>
        </p:nvSpPr>
        <p:spPr>
          <a:xfrm>
            <a:off x="420688" y="302362"/>
            <a:ext cx="9516589" cy="766567"/>
          </a:xfrm>
          <a:prstGeom prst="rect">
            <a:avLst/>
          </a:prstGeom>
        </p:spPr>
        <p:txBody>
          <a:bodyPr vert="horz" lIns="0" tIns="0" rIns="0" bIns="0" rtlCol="0" anchor="t" anchorCtr="0">
            <a:noAutofit/>
          </a:bodyPr>
          <a:lstStyle>
            <a:lvl1pPr>
              <a:defRPr>
                <a:solidFill>
                  <a:schemeClr val="tx1"/>
                </a:solidFill>
              </a:defRPr>
            </a:lvl1pPr>
          </a:lstStyle>
          <a:p>
            <a:r>
              <a:rPr lang="de-DE"/>
              <a:t>Mastertitelformat bearbeiten</a:t>
            </a:r>
            <a:endParaRPr lang="de-DE" dirty="0"/>
          </a:p>
        </p:txBody>
      </p:sp>
      <p:sp>
        <p:nvSpPr>
          <p:cNvPr id="4" name="Inhaltsplatzhalter 2">
            <a:extLst>
              <a:ext uri="{FF2B5EF4-FFF2-40B4-BE49-F238E27FC236}">
                <a16:creationId xmlns:a16="http://schemas.microsoft.com/office/drawing/2014/main" id="{39E46436-420E-FF47-9BE3-09849FD204D2}"/>
              </a:ext>
            </a:extLst>
          </p:cNvPr>
          <p:cNvSpPr>
            <a:spLocks noGrp="1"/>
          </p:cNvSpPr>
          <p:nvPr>
            <p:ph idx="10"/>
          </p:nvPr>
        </p:nvSpPr>
        <p:spPr>
          <a:xfrm>
            <a:off x="6263581" y="1379599"/>
            <a:ext cx="5485507" cy="4721700"/>
          </a:xfrm>
          <a:prstGeom prst="rect">
            <a:avLst/>
          </a:prstGeom>
        </p:spPr>
        <p:txBody>
          <a:bodyPr/>
          <a:lstStyle>
            <a:lvl1pPr>
              <a:buClr>
                <a:schemeClr val="tx2"/>
              </a:buClr>
              <a:defRPr>
                <a:solidFill>
                  <a:schemeClr val="tx2"/>
                </a:solidFill>
              </a:defRPr>
            </a:lvl1pPr>
            <a:lvl2pPr>
              <a:buClr>
                <a:schemeClr val="tx2"/>
              </a:buClr>
              <a:defRPr>
                <a:solidFill>
                  <a:schemeClr val="tx1"/>
                </a:solidFill>
              </a:defRPr>
            </a:lvl2pPr>
            <a:lvl3pPr marL="182563" indent="-173038">
              <a:buClr>
                <a:schemeClr val="accent2"/>
              </a:buClr>
              <a:buSzPct val="110000"/>
              <a:buFont typeface="Wingdings" pitchFamily="2" charset="2"/>
              <a:buChar char="§"/>
              <a:tabLst/>
              <a:defRPr>
                <a:solidFill>
                  <a:schemeClr val="tx1"/>
                </a:solidFill>
              </a:defRPr>
            </a:lvl3pPr>
            <a:lvl4pPr marL="496888" indent="-131763">
              <a:buClr>
                <a:schemeClr val="accent2"/>
              </a:buClr>
              <a:buSzPct val="110000"/>
              <a:buFont typeface="Wingdings" pitchFamily="2" charset="2"/>
              <a:buChar char="§"/>
              <a:tabLst/>
              <a:defRPr>
                <a:solidFill>
                  <a:schemeClr val="tx1"/>
                </a:solidFill>
              </a:defRPr>
            </a:lvl4pPr>
            <a:lvl5pPr marL="722313" indent="0">
              <a:buClr>
                <a:schemeClr val="tx2"/>
              </a:buClr>
              <a:buNone/>
              <a:tabLst/>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Textplatzhalter 8">
            <a:extLst>
              <a:ext uri="{FF2B5EF4-FFF2-40B4-BE49-F238E27FC236}">
                <a16:creationId xmlns:a16="http://schemas.microsoft.com/office/drawing/2014/main" id="{F64D7517-B248-DC48-9D45-EE12DFECFCF2}"/>
              </a:ext>
            </a:extLst>
          </p:cNvPr>
          <p:cNvSpPr>
            <a:spLocks noGrp="1"/>
          </p:cNvSpPr>
          <p:nvPr>
            <p:ph type="body" sz="quarter" idx="12" hasCustomPrompt="1"/>
          </p:nvPr>
        </p:nvSpPr>
        <p:spPr>
          <a:xfrm>
            <a:off x="420688" y="6243639"/>
            <a:ext cx="9555163" cy="157161"/>
          </a:xfrm>
        </p:spPr>
        <p:txBody>
          <a:bodyPr/>
          <a:lstStyle>
            <a:lvl1pPr>
              <a:buFontTx/>
              <a:buNone/>
              <a:defRPr sz="800" b="0">
                <a:solidFill>
                  <a:schemeClr val="tx1"/>
                </a:solidFill>
              </a:defRPr>
            </a:lvl1pPr>
            <a:lvl2pPr>
              <a:buFontTx/>
              <a:buNone/>
              <a:defRPr sz="800" b="0">
                <a:solidFill>
                  <a:schemeClr val="tx1"/>
                </a:solidFill>
              </a:defRPr>
            </a:lvl2pPr>
            <a:lvl3pPr marL="6350" indent="0">
              <a:buFontTx/>
              <a:buNone/>
              <a:defRPr sz="800" b="0">
                <a:solidFill>
                  <a:schemeClr val="tx1"/>
                </a:solidFill>
              </a:defRPr>
            </a:lvl3pPr>
            <a:lvl4pPr marL="360362" indent="0">
              <a:buFontTx/>
              <a:buNone/>
              <a:defRPr sz="800" b="0">
                <a:solidFill>
                  <a:schemeClr val="tx1"/>
                </a:solidFill>
              </a:defRPr>
            </a:lvl4pPr>
            <a:lvl5pPr>
              <a:buFontTx/>
              <a:buNone/>
              <a:defRPr sz="800" b="0">
                <a:solidFill>
                  <a:schemeClr val="tx1"/>
                </a:solidFill>
              </a:defRPr>
            </a:lvl5pPr>
          </a:lstStyle>
          <a:p>
            <a:pPr lvl="0"/>
            <a:r>
              <a:rPr lang="de-DE" dirty="0"/>
              <a:t>Optionale Fußnote  / Quellnachweise</a:t>
            </a:r>
          </a:p>
        </p:txBody>
      </p:sp>
    </p:spTree>
    <p:extLst>
      <p:ext uri="{BB962C8B-B14F-4D97-AF65-F5344CB8AC3E}">
        <p14:creationId xmlns:p14="http://schemas.microsoft.com/office/powerpoint/2010/main" val="1685540661"/>
      </p:ext>
    </p:extLst>
  </p:cSld>
  <p:clrMapOvr>
    <a:masterClrMapping/>
  </p:clrMapOvr>
  <p:extLst>
    <p:ext uri="{DCECCB84-F9BA-43D5-87BE-67443E8EF086}">
      <p15:sldGuideLst xmlns:p15="http://schemas.microsoft.com/office/powerpoint/2012/main">
        <p15:guide id="2" pos="3945" userDrawn="1">
          <p15:clr>
            <a:srgbClr val="FBAE40"/>
          </p15:clr>
        </p15:guide>
        <p15:guide id="4" pos="372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mit Gliederungspun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8419C2-089F-E644-A509-80F120F57A2C}"/>
              </a:ext>
            </a:extLst>
          </p:cNvPr>
          <p:cNvSpPr>
            <a:spLocks noGrp="1"/>
          </p:cNvSpPr>
          <p:nvPr>
            <p:ph type="title" hasCustomPrompt="1"/>
          </p:nvPr>
        </p:nvSpPr>
        <p:spPr>
          <a:xfrm>
            <a:off x="420689" y="302400"/>
            <a:ext cx="9597784" cy="721454"/>
          </a:xfrm>
          <a:prstGeom prst="rect">
            <a:avLst/>
          </a:prstGeom>
        </p:spPr>
        <p:txBody>
          <a:bodyPr anchor="t" anchorCtr="0">
            <a:normAutofit/>
          </a:bodyPr>
          <a:lstStyle>
            <a:lvl1pPr>
              <a:defRPr sz="1400" b="0">
                <a:solidFill>
                  <a:schemeClr val="tx1"/>
                </a:solidFill>
              </a:defRPr>
            </a:lvl1pPr>
          </a:lstStyle>
          <a:p>
            <a:pPr lvl="0"/>
            <a:r>
              <a:rPr lang="de-DE" dirty="0"/>
              <a:t>Gliederungspunkt hier individuell einsetzen – alternativ zu Überschrift 1</a:t>
            </a:r>
          </a:p>
        </p:txBody>
      </p:sp>
      <p:sp>
        <p:nvSpPr>
          <p:cNvPr id="3" name="Inhaltsplatzhalter 2">
            <a:extLst>
              <a:ext uri="{FF2B5EF4-FFF2-40B4-BE49-F238E27FC236}">
                <a16:creationId xmlns:a16="http://schemas.microsoft.com/office/drawing/2014/main" id="{694C8215-9F1C-D440-B64E-6D26303CD38D}"/>
              </a:ext>
            </a:extLst>
          </p:cNvPr>
          <p:cNvSpPr>
            <a:spLocks noGrp="1"/>
          </p:cNvSpPr>
          <p:nvPr>
            <p:ph idx="1"/>
          </p:nvPr>
        </p:nvSpPr>
        <p:spPr>
          <a:xfrm>
            <a:off x="420689" y="1379599"/>
            <a:ext cx="11328400" cy="4721700"/>
          </a:xfrm>
          <a:prstGeom prst="rect">
            <a:avLst/>
          </a:prstGeom>
        </p:spPr>
        <p:txBody>
          <a:bodyPr/>
          <a:lstStyle>
            <a:lvl1pPr>
              <a:buClr>
                <a:schemeClr val="tx2"/>
              </a:buClr>
              <a:defRPr>
                <a:solidFill>
                  <a:schemeClr val="tx2"/>
                </a:solidFill>
              </a:defRPr>
            </a:lvl1pPr>
            <a:lvl2pPr>
              <a:buClr>
                <a:schemeClr val="tx2"/>
              </a:buClr>
              <a:defRPr>
                <a:solidFill>
                  <a:schemeClr val="tx1"/>
                </a:solidFill>
              </a:defRPr>
            </a:lvl2pPr>
            <a:lvl3pPr marL="182563" indent="-173038">
              <a:buClr>
                <a:schemeClr val="accent2"/>
              </a:buClr>
              <a:buSzPct val="110000"/>
              <a:buFont typeface="Wingdings" pitchFamily="2" charset="2"/>
              <a:buChar char="§"/>
              <a:tabLst/>
              <a:defRPr>
                <a:solidFill>
                  <a:schemeClr val="tx1"/>
                </a:solidFill>
              </a:defRPr>
            </a:lvl3pPr>
            <a:lvl4pPr marL="496888" indent="-131763">
              <a:buClr>
                <a:schemeClr val="accent2"/>
              </a:buClr>
              <a:buSzPct val="110000"/>
              <a:buFont typeface="Wingdings" pitchFamily="2" charset="2"/>
              <a:buChar char="§"/>
              <a:tabLst/>
              <a:defRPr>
                <a:solidFill>
                  <a:schemeClr val="tx1"/>
                </a:solidFill>
              </a:defRPr>
            </a:lvl4pPr>
            <a:lvl5pPr marL="722313" indent="0">
              <a:buClr>
                <a:schemeClr val="tx2"/>
              </a:buClr>
              <a:buNone/>
              <a:tabLst/>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8">
            <a:extLst>
              <a:ext uri="{FF2B5EF4-FFF2-40B4-BE49-F238E27FC236}">
                <a16:creationId xmlns:a16="http://schemas.microsoft.com/office/drawing/2014/main" id="{55030A56-E773-444E-92DC-11AEA1CCD28F}"/>
              </a:ext>
            </a:extLst>
          </p:cNvPr>
          <p:cNvSpPr>
            <a:spLocks noGrp="1"/>
          </p:cNvSpPr>
          <p:nvPr>
            <p:ph type="body" sz="quarter" idx="12" hasCustomPrompt="1"/>
          </p:nvPr>
        </p:nvSpPr>
        <p:spPr>
          <a:xfrm>
            <a:off x="420688" y="6243639"/>
            <a:ext cx="9555163" cy="157161"/>
          </a:xfrm>
        </p:spPr>
        <p:txBody>
          <a:bodyPr/>
          <a:lstStyle>
            <a:lvl1pPr>
              <a:buFontTx/>
              <a:buNone/>
              <a:defRPr sz="800" b="0">
                <a:solidFill>
                  <a:schemeClr val="tx1"/>
                </a:solidFill>
              </a:defRPr>
            </a:lvl1pPr>
            <a:lvl2pPr>
              <a:buFontTx/>
              <a:buNone/>
              <a:defRPr sz="800" b="0">
                <a:solidFill>
                  <a:schemeClr val="tx1"/>
                </a:solidFill>
              </a:defRPr>
            </a:lvl2pPr>
            <a:lvl3pPr marL="6350" indent="0">
              <a:buFontTx/>
              <a:buNone/>
              <a:defRPr sz="800" b="0">
                <a:solidFill>
                  <a:schemeClr val="tx1"/>
                </a:solidFill>
              </a:defRPr>
            </a:lvl3pPr>
            <a:lvl4pPr marL="360362" indent="0">
              <a:buFontTx/>
              <a:buNone/>
              <a:defRPr sz="800" b="0">
                <a:solidFill>
                  <a:schemeClr val="tx1"/>
                </a:solidFill>
              </a:defRPr>
            </a:lvl4pPr>
            <a:lvl5pPr>
              <a:buFontTx/>
              <a:buNone/>
              <a:defRPr sz="800" b="0">
                <a:solidFill>
                  <a:schemeClr val="tx1"/>
                </a:solidFill>
              </a:defRPr>
            </a:lvl5pPr>
          </a:lstStyle>
          <a:p>
            <a:pPr lvl="0"/>
            <a:r>
              <a:rPr lang="de-DE" dirty="0"/>
              <a:t>Optionale Fußnote  / Quellnachweise</a:t>
            </a:r>
          </a:p>
        </p:txBody>
      </p:sp>
    </p:spTree>
    <p:extLst>
      <p:ext uri="{BB962C8B-B14F-4D97-AF65-F5344CB8AC3E}">
        <p14:creationId xmlns:p14="http://schemas.microsoft.com/office/powerpoint/2010/main" val="74044177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m. Gliederungspunkt 2-Spalt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8419C2-089F-E644-A509-80F120F57A2C}"/>
              </a:ext>
            </a:extLst>
          </p:cNvPr>
          <p:cNvSpPr>
            <a:spLocks noGrp="1"/>
          </p:cNvSpPr>
          <p:nvPr>
            <p:ph type="title" hasCustomPrompt="1"/>
          </p:nvPr>
        </p:nvSpPr>
        <p:spPr>
          <a:xfrm>
            <a:off x="420689" y="302400"/>
            <a:ext cx="9597784" cy="721454"/>
          </a:xfrm>
          <a:prstGeom prst="rect">
            <a:avLst/>
          </a:prstGeom>
        </p:spPr>
        <p:txBody>
          <a:bodyPr anchor="t" anchorCtr="0">
            <a:normAutofit/>
          </a:bodyPr>
          <a:lstStyle>
            <a:lvl1pPr>
              <a:defRPr sz="1400" b="0">
                <a:solidFill>
                  <a:schemeClr val="tx1"/>
                </a:solidFill>
              </a:defRPr>
            </a:lvl1pPr>
          </a:lstStyle>
          <a:p>
            <a:pPr lvl="0"/>
            <a:r>
              <a:rPr lang="de-DE" dirty="0"/>
              <a:t>Gliederungspunkt hier individuell einsetzen – alternativ zu Überschrift 1</a:t>
            </a:r>
          </a:p>
        </p:txBody>
      </p:sp>
      <p:sp>
        <p:nvSpPr>
          <p:cNvPr id="4" name="Inhaltsplatzhalter 2">
            <a:extLst>
              <a:ext uri="{FF2B5EF4-FFF2-40B4-BE49-F238E27FC236}">
                <a16:creationId xmlns:a16="http://schemas.microsoft.com/office/drawing/2014/main" id="{34755884-4C2F-2E4B-B608-89076CBFBFE4}"/>
              </a:ext>
            </a:extLst>
          </p:cNvPr>
          <p:cNvSpPr>
            <a:spLocks noGrp="1"/>
          </p:cNvSpPr>
          <p:nvPr>
            <p:ph idx="1"/>
          </p:nvPr>
        </p:nvSpPr>
        <p:spPr>
          <a:xfrm>
            <a:off x="421679" y="1379599"/>
            <a:ext cx="5485507" cy="4721700"/>
          </a:xfrm>
          <a:prstGeom prst="rect">
            <a:avLst/>
          </a:prstGeom>
        </p:spPr>
        <p:txBody>
          <a:bodyPr/>
          <a:lstStyle>
            <a:lvl1pPr>
              <a:buClr>
                <a:schemeClr val="tx2"/>
              </a:buClr>
              <a:defRPr>
                <a:solidFill>
                  <a:schemeClr val="tx2"/>
                </a:solidFill>
              </a:defRPr>
            </a:lvl1pPr>
            <a:lvl2pPr>
              <a:buClr>
                <a:schemeClr val="tx2"/>
              </a:buClr>
              <a:defRPr>
                <a:solidFill>
                  <a:schemeClr val="tx1"/>
                </a:solidFill>
              </a:defRPr>
            </a:lvl2pPr>
            <a:lvl3pPr marL="182563" indent="-173038">
              <a:buClr>
                <a:schemeClr val="accent2"/>
              </a:buClr>
              <a:buSzPct val="110000"/>
              <a:buFont typeface="Wingdings" pitchFamily="2" charset="2"/>
              <a:buChar char="§"/>
              <a:tabLst/>
              <a:defRPr>
                <a:solidFill>
                  <a:schemeClr val="tx1"/>
                </a:solidFill>
              </a:defRPr>
            </a:lvl3pPr>
            <a:lvl4pPr marL="496888" indent="-131763">
              <a:buClr>
                <a:schemeClr val="accent2"/>
              </a:buClr>
              <a:buSzPct val="110000"/>
              <a:buFont typeface="Wingdings" pitchFamily="2" charset="2"/>
              <a:buChar char="§"/>
              <a:tabLst/>
              <a:defRPr>
                <a:solidFill>
                  <a:schemeClr val="tx1"/>
                </a:solidFill>
              </a:defRPr>
            </a:lvl4pPr>
            <a:lvl5pPr marL="722313" indent="0">
              <a:buClr>
                <a:schemeClr val="tx2"/>
              </a:buClr>
              <a:buNone/>
              <a:tabLst/>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Inhaltsplatzhalter 2">
            <a:extLst>
              <a:ext uri="{FF2B5EF4-FFF2-40B4-BE49-F238E27FC236}">
                <a16:creationId xmlns:a16="http://schemas.microsoft.com/office/drawing/2014/main" id="{DD913470-804C-F646-93E6-6CB9582B9A64}"/>
              </a:ext>
            </a:extLst>
          </p:cNvPr>
          <p:cNvSpPr>
            <a:spLocks noGrp="1"/>
          </p:cNvSpPr>
          <p:nvPr>
            <p:ph idx="10"/>
          </p:nvPr>
        </p:nvSpPr>
        <p:spPr>
          <a:xfrm>
            <a:off x="6263581" y="1379599"/>
            <a:ext cx="5485507" cy="4721700"/>
          </a:xfrm>
          <a:prstGeom prst="rect">
            <a:avLst/>
          </a:prstGeom>
        </p:spPr>
        <p:txBody>
          <a:bodyPr/>
          <a:lstStyle>
            <a:lvl1pPr>
              <a:buClr>
                <a:schemeClr val="tx2"/>
              </a:buClr>
              <a:defRPr>
                <a:solidFill>
                  <a:schemeClr val="tx2"/>
                </a:solidFill>
              </a:defRPr>
            </a:lvl1pPr>
            <a:lvl2pPr>
              <a:buClr>
                <a:schemeClr val="tx2"/>
              </a:buClr>
              <a:defRPr>
                <a:solidFill>
                  <a:schemeClr val="tx1"/>
                </a:solidFill>
              </a:defRPr>
            </a:lvl2pPr>
            <a:lvl3pPr marL="182563" indent="-173038">
              <a:buClr>
                <a:schemeClr val="accent2"/>
              </a:buClr>
              <a:buSzPct val="110000"/>
              <a:buFont typeface="Wingdings" pitchFamily="2" charset="2"/>
              <a:buChar char="§"/>
              <a:tabLst/>
              <a:defRPr>
                <a:solidFill>
                  <a:schemeClr val="tx1"/>
                </a:solidFill>
              </a:defRPr>
            </a:lvl3pPr>
            <a:lvl4pPr marL="496888" indent="-131763">
              <a:buClr>
                <a:schemeClr val="accent2"/>
              </a:buClr>
              <a:buSzPct val="110000"/>
              <a:buFont typeface="Wingdings" pitchFamily="2" charset="2"/>
              <a:buChar char="§"/>
              <a:tabLst/>
              <a:defRPr>
                <a:solidFill>
                  <a:schemeClr val="tx1"/>
                </a:solidFill>
              </a:defRPr>
            </a:lvl4pPr>
            <a:lvl5pPr marL="722313" indent="0">
              <a:buClr>
                <a:schemeClr val="tx2"/>
              </a:buClr>
              <a:buNone/>
              <a:tabLst/>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Textplatzhalter 8">
            <a:extLst>
              <a:ext uri="{FF2B5EF4-FFF2-40B4-BE49-F238E27FC236}">
                <a16:creationId xmlns:a16="http://schemas.microsoft.com/office/drawing/2014/main" id="{07E9ED36-46B6-5242-85B8-9CA96D69CBBA}"/>
              </a:ext>
            </a:extLst>
          </p:cNvPr>
          <p:cNvSpPr>
            <a:spLocks noGrp="1"/>
          </p:cNvSpPr>
          <p:nvPr>
            <p:ph type="body" sz="quarter" idx="12" hasCustomPrompt="1"/>
          </p:nvPr>
        </p:nvSpPr>
        <p:spPr>
          <a:xfrm>
            <a:off x="420688" y="6243639"/>
            <a:ext cx="9555163" cy="157161"/>
          </a:xfrm>
        </p:spPr>
        <p:txBody>
          <a:bodyPr/>
          <a:lstStyle>
            <a:lvl1pPr>
              <a:buFontTx/>
              <a:buNone/>
              <a:defRPr sz="800" b="0">
                <a:solidFill>
                  <a:schemeClr val="tx1"/>
                </a:solidFill>
              </a:defRPr>
            </a:lvl1pPr>
            <a:lvl2pPr>
              <a:buFontTx/>
              <a:buNone/>
              <a:defRPr sz="800" b="0">
                <a:solidFill>
                  <a:schemeClr val="tx1"/>
                </a:solidFill>
              </a:defRPr>
            </a:lvl2pPr>
            <a:lvl3pPr marL="6350" indent="0">
              <a:buFontTx/>
              <a:buNone/>
              <a:defRPr sz="800" b="0">
                <a:solidFill>
                  <a:schemeClr val="tx1"/>
                </a:solidFill>
              </a:defRPr>
            </a:lvl3pPr>
            <a:lvl4pPr marL="360362" indent="0">
              <a:buFontTx/>
              <a:buNone/>
              <a:defRPr sz="800" b="0">
                <a:solidFill>
                  <a:schemeClr val="tx1"/>
                </a:solidFill>
              </a:defRPr>
            </a:lvl4pPr>
            <a:lvl5pPr>
              <a:buFontTx/>
              <a:buNone/>
              <a:defRPr sz="800" b="0">
                <a:solidFill>
                  <a:schemeClr val="tx1"/>
                </a:solidFill>
              </a:defRPr>
            </a:lvl5pPr>
          </a:lstStyle>
          <a:p>
            <a:pPr lvl="0"/>
            <a:r>
              <a:rPr lang="de-DE" dirty="0"/>
              <a:t>Optionale Fußnote  / Quellnachweise</a:t>
            </a:r>
          </a:p>
        </p:txBody>
      </p:sp>
    </p:spTree>
    <p:extLst>
      <p:ext uri="{BB962C8B-B14F-4D97-AF65-F5344CB8AC3E}">
        <p14:creationId xmlns:p14="http://schemas.microsoft.com/office/powerpoint/2010/main" val="119970291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ischenkapitel ohne Fußzeile">
    <p:spTree>
      <p:nvGrpSpPr>
        <p:cNvPr id="1" name=""/>
        <p:cNvGrpSpPr/>
        <p:nvPr/>
      </p:nvGrpSpPr>
      <p:grpSpPr>
        <a:xfrm>
          <a:off x="0" y="0"/>
          <a:ext cx="0" cy="0"/>
          <a:chOff x="0" y="0"/>
          <a:chExt cx="0" cy="0"/>
        </a:xfrm>
      </p:grpSpPr>
      <p:sp>
        <p:nvSpPr>
          <p:cNvPr id="17" name="Foliennummernplatzhalter 5">
            <a:extLst>
              <a:ext uri="{FF2B5EF4-FFF2-40B4-BE49-F238E27FC236}">
                <a16:creationId xmlns:a16="http://schemas.microsoft.com/office/drawing/2014/main" id="{8727BFE4-E3B7-8F43-8143-09EA6125BCC9}"/>
              </a:ext>
            </a:extLst>
          </p:cNvPr>
          <p:cNvSpPr>
            <a:spLocks noGrp="1"/>
          </p:cNvSpPr>
          <p:nvPr>
            <p:ph type="sldNum" sz="quarter" idx="4"/>
          </p:nvPr>
        </p:nvSpPr>
        <p:spPr>
          <a:xfrm>
            <a:off x="928452" y="6437015"/>
            <a:ext cx="506732" cy="237554"/>
          </a:xfrm>
          <a:prstGeom prst="rect">
            <a:avLst/>
          </a:prstGeom>
        </p:spPr>
        <p:txBody>
          <a:bodyPr vert="horz" lIns="0" tIns="0" rIns="0" bIns="0" rtlCol="0" anchor="b" anchorCtr="0"/>
          <a:lstStyle>
            <a:lvl1pPr algn="ctr">
              <a:defRPr sz="800">
                <a:solidFill>
                  <a:schemeClr val="accent3">
                    <a:lumMod val="50000"/>
                  </a:schemeClr>
                </a:solidFill>
                <a:latin typeface="Sparkasse Rg" panose="020B0504050602020204" pitchFamily="34" charset="77"/>
              </a:defRPr>
            </a:lvl1pPr>
          </a:lstStyle>
          <a:p>
            <a:fld id="{996A0858-0A5D-9E43-9013-F42619120020}" type="slidenum">
              <a:rPr lang="de-DE" smtClean="0"/>
              <a:pPr/>
              <a:t>‹Nr.›</a:t>
            </a:fld>
            <a:endParaRPr lang="de-DE" dirty="0"/>
          </a:p>
        </p:txBody>
      </p:sp>
      <p:sp>
        <p:nvSpPr>
          <p:cNvPr id="2" name="Titel 1">
            <a:extLst>
              <a:ext uri="{FF2B5EF4-FFF2-40B4-BE49-F238E27FC236}">
                <a16:creationId xmlns:a16="http://schemas.microsoft.com/office/drawing/2014/main" id="{8FF0E3BC-E72A-C447-9B75-40FEF1F427F8}"/>
              </a:ext>
            </a:extLst>
          </p:cNvPr>
          <p:cNvSpPr>
            <a:spLocks noGrp="1"/>
          </p:cNvSpPr>
          <p:nvPr>
            <p:ph type="ctrTitle" hasCustomPrompt="1"/>
          </p:nvPr>
        </p:nvSpPr>
        <p:spPr>
          <a:xfrm>
            <a:off x="419100" y="1185567"/>
            <a:ext cx="10239172" cy="2324396"/>
          </a:xfrm>
          <a:prstGeom prst="rect">
            <a:avLst/>
          </a:prstGeom>
        </p:spPr>
        <p:txBody>
          <a:bodyPr anchor="b"/>
          <a:lstStyle>
            <a:lvl1pPr algn="l">
              <a:defRPr sz="4400">
                <a:solidFill>
                  <a:schemeClr val="bg1"/>
                </a:solidFill>
              </a:defRPr>
            </a:lvl1pPr>
          </a:lstStyle>
          <a:p>
            <a:r>
              <a:rPr lang="de-DE" dirty="0" err="1"/>
              <a:t>Zwischenkapittel</a:t>
            </a:r>
            <a:endParaRPr lang="de-DE" dirty="0"/>
          </a:p>
        </p:txBody>
      </p:sp>
      <p:sp>
        <p:nvSpPr>
          <p:cNvPr id="6" name="Rechteck 5">
            <a:extLst>
              <a:ext uri="{FF2B5EF4-FFF2-40B4-BE49-F238E27FC236}">
                <a16:creationId xmlns:a16="http://schemas.microsoft.com/office/drawing/2014/main" id="{D5790600-A57F-414F-A0B3-C0BB23F038F9}"/>
              </a:ext>
            </a:extLst>
          </p:cNvPr>
          <p:cNvSpPr/>
          <p:nvPr userDrawn="1"/>
        </p:nvSpPr>
        <p:spPr>
          <a:xfrm>
            <a:off x="0" y="6413770"/>
            <a:ext cx="8554278" cy="444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latin typeface="Sparkasse Rg" pitchFamily="2" charset="77"/>
            </a:endParaRPr>
          </a:p>
        </p:txBody>
      </p:sp>
      <p:pic>
        <p:nvPicPr>
          <p:cNvPr id="7" name="Grafik 6">
            <a:extLst>
              <a:ext uri="{FF2B5EF4-FFF2-40B4-BE49-F238E27FC236}">
                <a16:creationId xmlns:a16="http://schemas.microsoft.com/office/drawing/2014/main" id="{85DE9D61-AFAE-8E44-9B07-02B7A113A9D8}"/>
              </a:ext>
            </a:extLst>
          </p:cNvPr>
          <p:cNvPicPr>
            <a:picLocks noChangeAspect="1"/>
          </p:cNvPicPr>
          <p:nvPr userDrawn="1"/>
        </p:nvPicPr>
        <p:blipFill>
          <a:blip r:embed="rId2"/>
          <a:srcRect/>
          <a:stretch/>
        </p:blipFill>
        <p:spPr>
          <a:xfrm>
            <a:off x="1" y="1"/>
            <a:ext cx="12191998" cy="6857999"/>
          </a:xfrm>
          <a:prstGeom prst="rect">
            <a:avLst/>
          </a:prstGeom>
        </p:spPr>
      </p:pic>
      <p:pic>
        <p:nvPicPr>
          <p:cNvPr id="9" name="Grafik 8">
            <a:extLst>
              <a:ext uri="{FF2B5EF4-FFF2-40B4-BE49-F238E27FC236}">
                <a16:creationId xmlns:a16="http://schemas.microsoft.com/office/drawing/2014/main" id="{7F15422F-ACA0-A64F-998E-9E0DF8F1A18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042525" y="134937"/>
            <a:ext cx="2000250" cy="715419"/>
          </a:xfrm>
          <a:prstGeom prst="rect">
            <a:avLst/>
          </a:prstGeom>
        </p:spPr>
      </p:pic>
      <p:pic>
        <p:nvPicPr>
          <p:cNvPr id="10" name="Grafik 9">
            <a:extLst>
              <a:ext uri="{FF2B5EF4-FFF2-40B4-BE49-F238E27FC236}">
                <a16:creationId xmlns:a16="http://schemas.microsoft.com/office/drawing/2014/main" id="{2186A2FE-73A3-7847-ACA7-56EDEEE2D352}"/>
              </a:ext>
            </a:extLst>
          </p:cNvPr>
          <p:cNvPicPr>
            <a:picLocks noChangeAspect="1"/>
          </p:cNvPicPr>
          <p:nvPr userDrawn="1"/>
        </p:nvPicPr>
        <p:blipFill>
          <a:blip r:embed="rId5"/>
          <a:srcRect/>
          <a:stretch/>
        </p:blipFill>
        <p:spPr>
          <a:xfrm>
            <a:off x="8452461" y="6146681"/>
            <a:ext cx="3742502" cy="719003"/>
          </a:xfrm>
          <a:prstGeom prst="rect">
            <a:avLst/>
          </a:prstGeom>
        </p:spPr>
      </p:pic>
    </p:spTree>
    <p:extLst>
      <p:ext uri="{BB962C8B-B14F-4D97-AF65-F5344CB8AC3E}">
        <p14:creationId xmlns:p14="http://schemas.microsoft.com/office/powerpoint/2010/main" val="1578049756"/>
      </p:ext>
    </p:extLst>
  </p:cSld>
  <p:clrMapOvr>
    <a:masterClrMapping/>
  </p:clrMapOvr>
  <p:extLst>
    <p:ext uri="{DCECCB84-F9BA-43D5-87BE-67443E8EF086}">
      <p15:sldGuideLst xmlns:p15="http://schemas.microsoft.com/office/powerpoint/2012/main">
        <p15:guide id="3" pos="264" userDrawn="1">
          <p15:clr>
            <a:srgbClr val="FBAE40"/>
          </p15:clr>
        </p15:guide>
        <p15:guide id="4" orient="horz" pos="86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ur Überschrift">
    <p:spTree>
      <p:nvGrpSpPr>
        <p:cNvPr id="1" name=""/>
        <p:cNvGrpSpPr/>
        <p:nvPr/>
      </p:nvGrpSpPr>
      <p:grpSpPr>
        <a:xfrm>
          <a:off x="0" y="0"/>
          <a:ext cx="0" cy="0"/>
          <a:chOff x="0" y="0"/>
          <a:chExt cx="0" cy="0"/>
        </a:xfrm>
      </p:grpSpPr>
      <p:sp>
        <p:nvSpPr>
          <p:cNvPr id="3" name="Titelplatzhalter 1">
            <a:extLst>
              <a:ext uri="{FF2B5EF4-FFF2-40B4-BE49-F238E27FC236}">
                <a16:creationId xmlns:a16="http://schemas.microsoft.com/office/drawing/2014/main" id="{1D45916D-6ABB-FF40-BCB8-E8CD87387746}"/>
              </a:ext>
            </a:extLst>
          </p:cNvPr>
          <p:cNvSpPr>
            <a:spLocks noGrp="1"/>
          </p:cNvSpPr>
          <p:nvPr>
            <p:ph type="title"/>
          </p:nvPr>
        </p:nvSpPr>
        <p:spPr>
          <a:xfrm>
            <a:off x="420688" y="302362"/>
            <a:ext cx="9516589" cy="766567"/>
          </a:xfrm>
          <a:prstGeom prst="rect">
            <a:avLst/>
          </a:prstGeom>
        </p:spPr>
        <p:txBody>
          <a:bodyPr vert="horz" lIns="0" tIns="0" rIns="0" bIns="0" rtlCol="0" anchor="t" anchorCtr="0">
            <a:noAutofit/>
          </a:bodyPr>
          <a:lstStyle>
            <a:lvl1pPr>
              <a:defRPr>
                <a:solidFill>
                  <a:schemeClr val="tx1"/>
                </a:solidFill>
              </a:defRPr>
            </a:lvl1pPr>
          </a:lstStyle>
          <a:p>
            <a:r>
              <a:rPr lang="de-DE"/>
              <a:t>Mastertitelformat bearbeiten</a:t>
            </a:r>
            <a:endParaRPr lang="de-DE" dirty="0"/>
          </a:p>
        </p:txBody>
      </p:sp>
      <p:sp>
        <p:nvSpPr>
          <p:cNvPr id="4" name="Textplatzhalter 8">
            <a:extLst>
              <a:ext uri="{FF2B5EF4-FFF2-40B4-BE49-F238E27FC236}">
                <a16:creationId xmlns:a16="http://schemas.microsoft.com/office/drawing/2014/main" id="{79B6B6EC-7F37-6D45-9134-805E8B284B86}"/>
              </a:ext>
            </a:extLst>
          </p:cNvPr>
          <p:cNvSpPr>
            <a:spLocks noGrp="1"/>
          </p:cNvSpPr>
          <p:nvPr>
            <p:ph type="body" sz="quarter" idx="12" hasCustomPrompt="1"/>
          </p:nvPr>
        </p:nvSpPr>
        <p:spPr>
          <a:xfrm>
            <a:off x="420688" y="6243639"/>
            <a:ext cx="9555163" cy="157161"/>
          </a:xfrm>
        </p:spPr>
        <p:txBody>
          <a:bodyPr/>
          <a:lstStyle>
            <a:lvl1pPr>
              <a:buFontTx/>
              <a:buNone/>
              <a:defRPr sz="800" b="0">
                <a:solidFill>
                  <a:schemeClr val="tx1"/>
                </a:solidFill>
              </a:defRPr>
            </a:lvl1pPr>
            <a:lvl2pPr>
              <a:buFontTx/>
              <a:buNone/>
              <a:defRPr sz="800" b="0">
                <a:solidFill>
                  <a:schemeClr val="tx1"/>
                </a:solidFill>
              </a:defRPr>
            </a:lvl2pPr>
            <a:lvl3pPr marL="6350" indent="0">
              <a:buFontTx/>
              <a:buNone/>
              <a:defRPr sz="800" b="0">
                <a:solidFill>
                  <a:schemeClr val="tx1"/>
                </a:solidFill>
              </a:defRPr>
            </a:lvl3pPr>
            <a:lvl4pPr marL="360362" indent="0">
              <a:buFontTx/>
              <a:buNone/>
              <a:defRPr sz="800" b="0">
                <a:solidFill>
                  <a:schemeClr val="tx1"/>
                </a:solidFill>
              </a:defRPr>
            </a:lvl4pPr>
            <a:lvl5pPr>
              <a:buFontTx/>
              <a:buNone/>
              <a:defRPr sz="800" b="0">
                <a:solidFill>
                  <a:schemeClr val="tx1"/>
                </a:solidFill>
              </a:defRPr>
            </a:lvl5pPr>
          </a:lstStyle>
          <a:p>
            <a:pPr lvl="0"/>
            <a:r>
              <a:rPr lang="de-DE" dirty="0"/>
              <a:t>Optionale Fußnote  / Quellnachweise</a:t>
            </a:r>
          </a:p>
        </p:txBody>
      </p:sp>
    </p:spTree>
    <p:extLst>
      <p:ext uri="{BB962C8B-B14F-4D97-AF65-F5344CB8AC3E}">
        <p14:creationId xmlns:p14="http://schemas.microsoft.com/office/powerpoint/2010/main" val="2962918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ere 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616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p:cNvSpPr>
            <a:spLocks noGrp="1" noChangeArrowheads="1"/>
          </p:cNvSpPr>
          <p:nvPr>
            <p:ph type="ftr" sz="quarter" idx="10"/>
          </p:nvPr>
        </p:nvSpPr>
        <p:spPr>
          <a:ln/>
        </p:spPr>
        <p:txBody>
          <a:bodyPr/>
          <a:lstStyle>
            <a:lvl1pPr>
              <a:defRPr/>
            </a:lvl1pPr>
          </a:lstStyle>
          <a:p>
            <a:pPr>
              <a:defRPr/>
            </a:pPr>
            <a:r>
              <a:rPr lang="de-DE" altLang="de-DE"/>
              <a:t>Arbeitstagung Haus &amp; Grund</a:t>
            </a:r>
          </a:p>
        </p:txBody>
      </p:sp>
      <p:sp>
        <p:nvSpPr>
          <p:cNvPr id="5" name="Rectangle 7"/>
          <p:cNvSpPr>
            <a:spLocks noGrp="1" noChangeArrowheads="1"/>
          </p:cNvSpPr>
          <p:nvPr>
            <p:ph type="sldNum" sz="quarter" idx="11"/>
          </p:nvPr>
        </p:nvSpPr>
        <p:spPr>
          <a:ln/>
        </p:spPr>
        <p:txBody>
          <a:bodyPr/>
          <a:lstStyle>
            <a:lvl1pPr>
              <a:defRPr/>
            </a:lvl1pPr>
          </a:lstStyle>
          <a:p>
            <a:pPr>
              <a:defRPr/>
            </a:pPr>
            <a:r>
              <a:rPr lang="de-DE" altLang="de-DE"/>
              <a:t>Seite </a:t>
            </a:r>
            <a:fld id="{9B1D99D6-DA66-45C9-B9D7-6A3C384955BB}" type="slidenum">
              <a:rPr lang="de-DE" altLang="de-DE"/>
              <a:pPr>
                <a:defRPr/>
              </a:pPr>
              <a:t>‹Nr.›</a:t>
            </a:fld>
            <a:endParaRPr lang="de-DE" altLang="de-DE"/>
          </a:p>
        </p:txBody>
      </p:sp>
    </p:spTree>
    <p:extLst>
      <p:ext uri="{BB962C8B-B14F-4D97-AF65-F5344CB8AC3E}">
        <p14:creationId xmlns:p14="http://schemas.microsoft.com/office/powerpoint/2010/main" val="1654766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mit Bi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3" name="Inhaltsplatzhalter 2"/>
          <p:cNvSpPr>
            <a:spLocks noGrp="1"/>
          </p:cNvSpPr>
          <p:nvPr>
            <p:ph idx="1"/>
          </p:nvPr>
        </p:nvSpPr>
        <p:spPr>
          <a:xfrm>
            <a:off x="431886" y="1872000"/>
            <a:ext cx="5398594" cy="43200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4"/>
          <p:cNvSpPr>
            <a:spLocks noGrp="1"/>
          </p:cNvSpPr>
          <p:nvPr>
            <p:ph type="pic" sz="quarter" idx="10"/>
          </p:nvPr>
        </p:nvSpPr>
        <p:spPr>
          <a:xfrm>
            <a:off x="6190387" y="1872000"/>
            <a:ext cx="5398594" cy="4320000"/>
          </a:xfrm>
          <a:solidFill>
            <a:schemeClr val="bg2"/>
          </a:solidFill>
        </p:spPr>
        <p:txBody>
          <a:bodyPr/>
          <a:lstStyle/>
          <a:p>
            <a:r>
              <a:rPr lang="de-DE"/>
              <a:t>Bild durch Klicken auf Symbol hinzufügen</a:t>
            </a:r>
            <a:endParaRPr lang="de-DE" dirty="0"/>
          </a:p>
        </p:txBody>
      </p:sp>
      <p:sp>
        <p:nvSpPr>
          <p:cNvPr id="12" name="Datumsplatzhalter 3"/>
          <p:cNvSpPr>
            <a:spLocks noGrp="1"/>
          </p:cNvSpPr>
          <p:nvPr>
            <p:ph type="dt" sz="half" idx="2"/>
          </p:nvPr>
        </p:nvSpPr>
        <p:spPr>
          <a:xfrm>
            <a:off x="1316876" y="6552000"/>
            <a:ext cx="768000" cy="180000"/>
          </a:xfrm>
          <a:prstGeom prst="rect">
            <a:avLst/>
          </a:prstGeom>
        </p:spPr>
        <p:txBody>
          <a:bodyPr vert="horz" wrap="none" lIns="0" tIns="0" rIns="0" bIns="0" rtlCol="0" anchor="ctr" anchorCtr="0"/>
          <a:lstStyle>
            <a:lvl1pPr algn="l">
              <a:defRPr sz="800">
                <a:solidFill>
                  <a:schemeClr val="tx1"/>
                </a:solidFill>
                <a:latin typeface="Sparkasse Rg" panose="020B0504050602020204" pitchFamily="34" charset="0"/>
              </a:defRPr>
            </a:lvl1pPr>
          </a:lstStyle>
          <a:p>
            <a:endParaRPr lang="de-DE" dirty="0"/>
          </a:p>
        </p:txBody>
      </p:sp>
      <p:sp>
        <p:nvSpPr>
          <p:cNvPr id="13" name="Fußzeilenplatzhalter 4"/>
          <p:cNvSpPr>
            <a:spLocks noGrp="1"/>
          </p:cNvSpPr>
          <p:nvPr>
            <p:ph type="ftr" sz="quarter" idx="3"/>
          </p:nvPr>
        </p:nvSpPr>
        <p:spPr>
          <a:xfrm>
            <a:off x="2249753" y="6551998"/>
            <a:ext cx="7200000" cy="180000"/>
          </a:xfrm>
          <a:prstGeom prst="rect">
            <a:avLst/>
          </a:prstGeom>
        </p:spPr>
        <p:txBody>
          <a:bodyPr vert="horz" wrap="square" lIns="0" tIns="0" rIns="0" bIns="0" rtlCol="0" anchor="ctr" anchorCtr="0"/>
          <a:lstStyle>
            <a:lvl1pPr algn="l">
              <a:spcBef>
                <a:spcPts val="0"/>
              </a:spcBef>
              <a:defRPr sz="800">
                <a:solidFill>
                  <a:schemeClr val="tx1"/>
                </a:solidFill>
                <a:latin typeface="Sparkasse Rg" panose="020B0504050602020204" pitchFamily="34" charset="0"/>
              </a:defRPr>
            </a:lvl1pPr>
          </a:lstStyle>
          <a:p>
            <a:r>
              <a:rPr lang="de-DE"/>
              <a:t>Arbeitstagung Haus &amp; Grund</a:t>
            </a:r>
            <a:endParaRPr lang="de-DE" dirty="0"/>
          </a:p>
        </p:txBody>
      </p:sp>
      <p:sp>
        <p:nvSpPr>
          <p:cNvPr id="14" name="Foliennummernplatzhalter 5"/>
          <p:cNvSpPr>
            <a:spLocks noGrp="1"/>
          </p:cNvSpPr>
          <p:nvPr>
            <p:ph type="sldNum" sz="quarter" idx="4"/>
          </p:nvPr>
        </p:nvSpPr>
        <p:spPr>
          <a:xfrm>
            <a:off x="431887" y="6552000"/>
            <a:ext cx="576000" cy="180000"/>
          </a:xfrm>
          <a:prstGeom prst="rect">
            <a:avLst/>
          </a:prstGeom>
        </p:spPr>
        <p:txBody>
          <a:bodyPr vert="horz" wrap="none" lIns="0" tIns="0" rIns="0" bIns="0" rtlCol="0" anchor="ctr" anchorCtr="0"/>
          <a:lstStyle>
            <a:lvl1pPr algn="l">
              <a:defRPr sz="800">
                <a:solidFill>
                  <a:schemeClr val="tx1"/>
                </a:solidFill>
                <a:latin typeface="Sparkasse Rg" panose="020B0504050602020204" pitchFamily="34" charset="0"/>
              </a:defRPr>
            </a:lvl1pPr>
          </a:lstStyle>
          <a:p>
            <a:fld id="{7EEFB11B-9D99-4934-8EFD-F587FCA5972D}" type="slidenum">
              <a:rPr lang="de-DE" smtClean="0"/>
              <a:pPr/>
              <a:t>‹Nr.›</a:t>
            </a:fld>
            <a:endParaRPr lang="de-DE" dirty="0"/>
          </a:p>
        </p:txBody>
      </p:sp>
      <p:sp>
        <p:nvSpPr>
          <p:cNvPr id="11" name="Gliederungspunkt 1"/>
          <p:cNvSpPr>
            <a:spLocks noGrp="1"/>
          </p:cNvSpPr>
          <p:nvPr>
            <p:ph type="body" sz="quarter" idx="18" hasCustomPrompt="1"/>
          </p:nvPr>
        </p:nvSpPr>
        <p:spPr bwMode="gray">
          <a:xfrm>
            <a:off x="431886" y="6300000"/>
            <a:ext cx="11157095" cy="180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lvl1pPr>
              <a:defRPr lang="de-DE" sz="800" kern="1200" dirty="0"/>
            </a:lvl1pPr>
          </a:lstStyle>
          <a:p>
            <a:pPr lvl="0"/>
            <a:r>
              <a:rPr lang="de-DE" dirty="0"/>
              <a:t>Fußnote</a:t>
            </a:r>
          </a:p>
        </p:txBody>
      </p:sp>
      <p:sp>
        <p:nvSpPr>
          <p:cNvPr id="15" name="Textplatzhalter 12"/>
          <p:cNvSpPr>
            <a:spLocks noGrp="1"/>
          </p:cNvSpPr>
          <p:nvPr>
            <p:ph type="body" sz="quarter" idx="15" hasCustomPrompt="1"/>
          </p:nvPr>
        </p:nvSpPr>
        <p:spPr bwMode="gray">
          <a:xfrm>
            <a:off x="431887" y="328229"/>
            <a:ext cx="8160000" cy="216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bodyPr>
          <a:lstStyle>
            <a:lvl1pPr>
              <a:defRPr lang="de-DE" sz="1000" kern="1200" dirty="0" smtClean="0"/>
            </a:lvl1pPr>
          </a:lstStyle>
          <a:p>
            <a:pPr lvl="0"/>
            <a:r>
              <a:rPr lang="de-DE" dirty="0"/>
              <a:t>Gliederungspunkt - Wenn Sie Gliederungspunkte verwenden möchten, setzen Sie die Texte individuell ein.</a:t>
            </a:r>
          </a:p>
        </p:txBody>
      </p:sp>
    </p:spTree>
    <p:extLst>
      <p:ext uri="{BB962C8B-B14F-4D97-AF65-F5344CB8AC3E}">
        <p14:creationId xmlns:p14="http://schemas.microsoft.com/office/powerpoint/2010/main" val="2749289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31885" y="1063777"/>
            <a:ext cx="11157095" cy="698400"/>
          </a:xfrm>
        </p:spPr>
        <p:txBody>
          <a:bodyPr/>
          <a:lstStyle>
            <a:lvl1pPr>
              <a:defRPr/>
            </a:lvl1pPr>
          </a:lstStyle>
          <a:p>
            <a:r>
              <a:rPr lang="de-DE"/>
              <a:t>Titelmasterformat durch Klicken bearbeiten</a:t>
            </a:r>
            <a:endParaRPr lang="de-DE" dirty="0"/>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Datumsplatzhalter 3"/>
          <p:cNvSpPr>
            <a:spLocks noGrp="1"/>
          </p:cNvSpPr>
          <p:nvPr>
            <p:ph type="dt" sz="half" idx="2"/>
          </p:nvPr>
        </p:nvSpPr>
        <p:spPr>
          <a:xfrm>
            <a:off x="1316876" y="6552000"/>
            <a:ext cx="768000" cy="180000"/>
          </a:xfrm>
          <a:prstGeom prst="rect">
            <a:avLst/>
          </a:prstGeom>
        </p:spPr>
        <p:txBody>
          <a:bodyPr vert="horz" wrap="none" lIns="0" tIns="0" rIns="0" bIns="0" rtlCol="0" anchor="ctr" anchorCtr="0"/>
          <a:lstStyle>
            <a:lvl1pPr algn="l">
              <a:defRPr sz="800">
                <a:solidFill>
                  <a:schemeClr val="tx1"/>
                </a:solidFill>
                <a:latin typeface="Sparkasse Rg" panose="020B0504050602020204" pitchFamily="34" charset="0"/>
              </a:defRPr>
            </a:lvl1pPr>
          </a:lstStyle>
          <a:p>
            <a:endParaRPr lang="de-DE" dirty="0"/>
          </a:p>
        </p:txBody>
      </p:sp>
      <p:sp>
        <p:nvSpPr>
          <p:cNvPr id="11" name="Fußzeilenplatzhalter 4"/>
          <p:cNvSpPr>
            <a:spLocks noGrp="1"/>
          </p:cNvSpPr>
          <p:nvPr>
            <p:ph type="ftr" sz="quarter" idx="3"/>
          </p:nvPr>
        </p:nvSpPr>
        <p:spPr>
          <a:xfrm>
            <a:off x="2249753" y="6551998"/>
            <a:ext cx="7200000" cy="180000"/>
          </a:xfrm>
          <a:prstGeom prst="rect">
            <a:avLst/>
          </a:prstGeom>
        </p:spPr>
        <p:txBody>
          <a:bodyPr vert="horz" wrap="square" lIns="0" tIns="0" rIns="0" bIns="0" rtlCol="0" anchor="ctr" anchorCtr="0"/>
          <a:lstStyle>
            <a:lvl1pPr algn="l">
              <a:spcBef>
                <a:spcPts val="0"/>
              </a:spcBef>
              <a:defRPr sz="800">
                <a:solidFill>
                  <a:schemeClr val="tx1"/>
                </a:solidFill>
                <a:latin typeface="Sparkasse Rg" panose="020B0504050602020204" pitchFamily="34" charset="0"/>
              </a:defRPr>
            </a:lvl1pPr>
          </a:lstStyle>
          <a:p>
            <a:r>
              <a:rPr lang="de-DE"/>
              <a:t>Arbeitstagung Haus &amp; Grund</a:t>
            </a:r>
            <a:endParaRPr lang="de-DE" dirty="0"/>
          </a:p>
        </p:txBody>
      </p:sp>
      <p:sp>
        <p:nvSpPr>
          <p:cNvPr id="12" name="Foliennummernplatzhalter 5"/>
          <p:cNvSpPr>
            <a:spLocks noGrp="1"/>
          </p:cNvSpPr>
          <p:nvPr>
            <p:ph type="sldNum" sz="quarter" idx="4"/>
          </p:nvPr>
        </p:nvSpPr>
        <p:spPr>
          <a:xfrm>
            <a:off x="431887" y="6552000"/>
            <a:ext cx="576000" cy="180000"/>
          </a:xfrm>
          <a:prstGeom prst="rect">
            <a:avLst/>
          </a:prstGeom>
        </p:spPr>
        <p:txBody>
          <a:bodyPr vert="horz" wrap="none" lIns="0" tIns="0" rIns="0" bIns="0" rtlCol="0" anchor="ctr" anchorCtr="0"/>
          <a:lstStyle>
            <a:lvl1pPr algn="l">
              <a:defRPr sz="800">
                <a:solidFill>
                  <a:schemeClr val="tx1"/>
                </a:solidFill>
                <a:latin typeface="Sparkasse Rg" panose="020B0504050602020204" pitchFamily="34" charset="0"/>
              </a:defRPr>
            </a:lvl1pPr>
          </a:lstStyle>
          <a:p>
            <a:fld id="{7EEFB11B-9D99-4934-8EFD-F587FCA5972D}" type="slidenum">
              <a:rPr lang="de-DE" smtClean="0"/>
              <a:pPr/>
              <a:t>‹Nr.›</a:t>
            </a:fld>
            <a:endParaRPr lang="de-DE" dirty="0"/>
          </a:p>
        </p:txBody>
      </p:sp>
      <p:sp>
        <p:nvSpPr>
          <p:cNvPr id="8" name="Gliederungspunkt 1"/>
          <p:cNvSpPr>
            <a:spLocks noGrp="1"/>
          </p:cNvSpPr>
          <p:nvPr>
            <p:ph type="body" sz="quarter" idx="16" hasCustomPrompt="1"/>
          </p:nvPr>
        </p:nvSpPr>
        <p:spPr bwMode="gray">
          <a:xfrm>
            <a:off x="431885" y="6300000"/>
            <a:ext cx="11157095" cy="180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ctr" anchorCtr="0" compatLnSpc="1">
            <a:prstTxWarp prst="textNoShape">
              <a:avLst/>
            </a:prstTxWarp>
          </a:bodyPr>
          <a:lstStyle>
            <a:lvl1pPr>
              <a:defRPr lang="de-DE" sz="800" kern="1200" dirty="0"/>
            </a:lvl1pPr>
          </a:lstStyle>
          <a:p>
            <a:pPr lvl="0"/>
            <a:r>
              <a:rPr lang="de-DE" dirty="0"/>
              <a:t>Fußnote</a:t>
            </a:r>
          </a:p>
        </p:txBody>
      </p:sp>
      <p:sp>
        <p:nvSpPr>
          <p:cNvPr id="7" name="Textplatzhalter 12"/>
          <p:cNvSpPr>
            <a:spLocks noGrp="1"/>
          </p:cNvSpPr>
          <p:nvPr>
            <p:ph type="body" sz="quarter" idx="15" hasCustomPrompt="1"/>
          </p:nvPr>
        </p:nvSpPr>
        <p:spPr bwMode="gray">
          <a:xfrm>
            <a:off x="431887" y="328229"/>
            <a:ext cx="8160000" cy="2160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bodyPr>
          <a:lstStyle>
            <a:lvl1pPr>
              <a:defRPr lang="de-DE" sz="1000" kern="1200" dirty="0" smtClean="0"/>
            </a:lvl1pPr>
          </a:lstStyle>
          <a:p>
            <a:pPr lvl="0"/>
            <a:r>
              <a:rPr lang="de-DE" dirty="0"/>
              <a:t>Gliederungspunkt - Wenn Sie Gliederungspunkte verwenden möchten, setzen Sie die Texte individuell ein.</a:t>
            </a:r>
          </a:p>
        </p:txBody>
      </p:sp>
    </p:spTree>
    <p:extLst>
      <p:ext uri="{BB962C8B-B14F-4D97-AF65-F5344CB8AC3E}">
        <p14:creationId xmlns:p14="http://schemas.microsoft.com/office/powerpoint/2010/main" val="2760752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6ACF2F4-2692-7142-9F0D-BD88A50167E4}"/>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10043195" y="137161"/>
            <a:ext cx="2000250" cy="715417"/>
          </a:xfrm>
          <a:prstGeom prst="rect">
            <a:avLst/>
          </a:prstGeom>
        </p:spPr>
      </p:pic>
      <p:sp>
        <p:nvSpPr>
          <p:cNvPr id="2" name="Titelplatzhalter 1">
            <a:extLst>
              <a:ext uri="{FF2B5EF4-FFF2-40B4-BE49-F238E27FC236}">
                <a16:creationId xmlns:a16="http://schemas.microsoft.com/office/drawing/2014/main" id="{C501A828-66D5-7146-AFCE-90D15616B029}"/>
              </a:ext>
            </a:extLst>
          </p:cNvPr>
          <p:cNvSpPr>
            <a:spLocks noGrp="1"/>
          </p:cNvSpPr>
          <p:nvPr>
            <p:ph type="title"/>
          </p:nvPr>
        </p:nvSpPr>
        <p:spPr>
          <a:xfrm>
            <a:off x="420688" y="302362"/>
            <a:ext cx="9516589" cy="766567"/>
          </a:xfrm>
          <a:prstGeom prst="rect">
            <a:avLst/>
          </a:prstGeom>
        </p:spPr>
        <p:txBody>
          <a:bodyPr vert="horz" lIns="0" tIns="0" rIns="0" bIns="0" rtlCol="0" anchor="t" anchorCtr="0">
            <a:noAutofit/>
          </a:bodyPr>
          <a:lstStyle/>
          <a:p>
            <a:r>
              <a:rPr lang="de-DE" dirty="0"/>
              <a:t>Mastertitelformat bearbeiten</a:t>
            </a:r>
            <a:br>
              <a:rPr lang="de-DE" dirty="0"/>
            </a:br>
            <a:r>
              <a:rPr lang="de-DE" dirty="0"/>
              <a:t>zweite Zeile</a:t>
            </a:r>
          </a:p>
        </p:txBody>
      </p:sp>
      <p:sp>
        <p:nvSpPr>
          <p:cNvPr id="3" name="Textplatzhalter 2">
            <a:extLst>
              <a:ext uri="{FF2B5EF4-FFF2-40B4-BE49-F238E27FC236}">
                <a16:creationId xmlns:a16="http://schemas.microsoft.com/office/drawing/2014/main" id="{EBC53BC7-BE58-C942-BDE7-39D513BCC8B0}"/>
              </a:ext>
            </a:extLst>
          </p:cNvPr>
          <p:cNvSpPr>
            <a:spLocks noGrp="1"/>
          </p:cNvSpPr>
          <p:nvPr>
            <p:ph type="body" idx="1"/>
          </p:nvPr>
        </p:nvSpPr>
        <p:spPr>
          <a:xfrm>
            <a:off x="420688" y="1379096"/>
            <a:ext cx="11328400" cy="4665358"/>
          </a:xfrm>
          <a:prstGeom prst="rect">
            <a:avLst/>
          </a:prstGeom>
          <a:noFill/>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Fußzeilenplatzhalter 4">
            <a:extLst>
              <a:ext uri="{FF2B5EF4-FFF2-40B4-BE49-F238E27FC236}">
                <a16:creationId xmlns:a16="http://schemas.microsoft.com/office/drawing/2014/main" id="{C542F4BB-0D88-4A46-8F05-D157903F9BB1}"/>
              </a:ext>
            </a:extLst>
          </p:cNvPr>
          <p:cNvSpPr txBox="1">
            <a:spLocks/>
          </p:cNvSpPr>
          <p:nvPr userDrawn="1"/>
        </p:nvSpPr>
        <p:spPr>
          <a:xfrm>
            <a:off x="1752159" y="6434866"/>
            <a:ext cx="5717688" cy="237554"/>
          </a:xfrm>
          <a:prstGeom prst="rect">
            <a:avLst/>
          </a:prstGeom>
        </p:spPr>
        <p:txBody>
          <a:bodyPr vert="horz" wrap="none" lIns="0" tIns="0" rIns="0" bIns="0" rtlCol="0" anchor="b" anchorCtr="0"/>
          <a:lstStyle>
            <a:defPPr>
              <a:defRPr lang="de-DE"/>
            </a:defPPr>
            <a:lvl1pPr marL="0" algn="l" defTabSz="914400" rtl="0" eaLnBrk="1" latinLnBrk="0" hangingPunct="1">
              <a:defRPr sz="800" kern="1200">
                <a:solidFill>
                  <a:schemeClr val="accent3">
                    <a:lumMod val="50000"/>
                  </a:schemeClr>
                </a:solidFill>
                <a:latin typeface="Sparkasse Rg" panose="020B0504050602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tx1"/>
                </a:solidFill>
              </a:rPr>
              <a:t>Präsentationstitel  |  Name Vortragende / Vortragender   </a:t>
            </a:r>
            <a:r>
              <a:rPr lang="de-DE" sz="600" dirty="0">
                <a:solidFill>
                  <a:schemeClr val="tx1"/>
                </a:solidFill>
              </a:rPr>
              <a:t>(Text dieser Fußzeile und das Datum können im Folienmaster S. 1  geändert werden)</a:t>
            </a:r>
          </a:p>
        </p:txBody>
      </p:sp>
      <p:sp>
        <p:nvSpPr>
          <p:cNvPr id="13" name="Fußzeilenplatzhalter 4">
            <a:extLst>
              <a:ext uri="{FF2B5EF4-FFF2-40B4-BE49-F238E27FC236}">
                <a16:creationId xmlns:a16="http://schemas.microsoft.com/office/drawing/2014/main" id="{2B4E74FA-6FEB-BD44-95DA-040AEA7160DE}"/>
              </a:ext>
            </a:extLst>
          </p:cNvPr>
          <p:cNvSpPr txBox="1">
            <a:spLocks/>
          </p:cNvSpPr>
          <p:nvPr userDrawn="1"/>
        </p:nvSpPr>
        <p:spPr>
          <a:xfrm>
            <a:off x="918226" y="6434866"/>
            <a:ext cx="628182" cy="237554"/>
          </a:xfrm>
          <a:prstGeom prst="rect">
            <a:avLst/>
          </a:prstGeom>
        </p:spPr>
        <p:txBody>
          <a:bodyPr vert="horz" wrap="none" lIns="0" tIns="0" rIns="0" bIns="0" rtlCol="0" anchor="b" anchorCtr="0"/>
          <a:lstStyle>
            <a:defPPr>
              <a:defRPr lang="de-DE"/>
            </a:defPPr>
            <a:lvl1pPr marL="0" algn="l" defTabSz="914400" rtl="0" eaLnBrk="1" latinLnBrk="0" hangingPunct="1">
              <a:defRPr sz="800" kern="1200">
                <a:solidFill>
                  <a:schemeClr val="accent3">
                    <a:lumMod val="50000"/>
                  </a:schemeClr>
                </a:solidFill>
                <a:latin typeface="Sparkasse Rg" panose="020B0504050602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tx1"/>
                </a:solidFill>
              </a:rPr>
              <a:t>tt.mm.20jj</a:t>
            </a:r>
          </a:p>
        </p:txBody>
      </p:sp>
      <p:sp>
        <p:nvSpPr>
          <p:cNvPr id="11" name="Foliennummernplatzhalter 5">
            <a:extLst>
              <a:ext uri="{FF2B5EF4-FFF2-40B4-BE49-F238E27FC236}">
                <a16:creationId xmlns:a16="http://schemas.microsoft.com/office/drawing/2014/main" id="{2A8E4BF8-D709-0A4A-9D0D-DF144A354101}"/>
              </a:ext>
            </a:extLst>
          </p:cNvPr>
          <p:cNvSpPr txBox="1">
            <a:spLocks/>
          </p:cNvSpPr>
          <p:nvPr userDrawn="1"/>
        </p:nvSpPr>
        <p:spPr>
          <a:xfrm>
            <a:off x="420688" y="6433490"/>
            <a:ext cx="399583" cy="237554"/>
          </a:xfrm>
          <a:prstGeom prst="rect">
            <a:avLst/>
          </a:prstGeom>
        </p:spPr>
        <p:txBody>
          <a:bodyPr vert="horz" lIns="0" tIns="0" rIns="0" bIns="0" rtlCol="0" anchor="b" anchorCtr="0"/>
          <a:lstStyle>
            <a:defPPr>
              <a:defRPr lang="de-DE"/>
            </a:defPPr>
            <a:lvl1pPr marL="0" algn="ctr" defTabSz="914400" rtl="0" eaLnBrk="1" latinLnBrk="0" hangingPunct="1">
              <a:defRPr sz="800" kern="1200">
                <a:solidFill>
                  <a:schemeClr val="accent3">
                    <a:lumMod val="50000"/>
                  </a:schemeClr>
                </a:solidFill>
                <a:latin typeface="Sparkasse Rg" panose="020B0504050602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996A0858-0A5D-9E43-9013-F42619120020}" type="slidenum">
              <a:rPr lang="de-DE" smtClean="0">
                <a:solidFill>
                  <a:schemeClr val="tx1"/>
                </a:solidFill>
              </a:rPr>
              <a:pPr algn="l"/>
              <a:t>‹Nr.›</a:t>
            </a:fld>
            <a:endParaRPr lang="de-DE" dirty="0">
              <a:solidFill>
                <a:schemeClr val="tx1"/>
              </a:solidFill>
            </a:endParaRPr>
          </a:p>
        </p:txBody>
      </p:sp>
      <p:pic>
        <p:nvPicPr>
          <p:cNvPr id="14" name="Grafik 13">
            <a:extLst>
              <a:ext uri="{FF2B5EF4-FFF2-40B4-BE49-F238E27FC236}">
                <a16:creationId xmlns:a16="http://schemas.microsoft.com/office/drawing/2014/main" id="{3ECB2B59-CDE8-164E-AE27-F3DECEE7E79C}"/>
              </a:ext>
            </a:extLst>
          </p:cNvPr>
          <p:cNvPicPr>
            <a:picLocks noChangeAspect="1"/>
          </p:cNvPicPr>
          <p:nvPr userDrawn="1"/>
        </p:nvPicPr>
        <p:blipFill>
          <a:blip r:embed="rId15"/>
          <a:srcRect/>
          <a:stretch/>
        </p:blipFill>
        <p:spPr>
          <a:xfrm>
            <a:off x="8452461" y="6146681"/>
            <a:ext cx="3742502" cy="719003"/>
          </a:xfrm>
          <a:prstGeom prst="rect">
            <a:avLst/>
          </a:prstGeom>
        </p:spPr>
      </p:pic>
    </p:spTree>
    <p:extLst>
      <p:ext uri="{BB962C8B-B14F-4D97-AF65-F5344CB8AC3E}">
        <p14:creationId xmlns:p14="http://schemas.microsoft.com/office/powerpoint/2010/main" val="154729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2" r:id="rId3"/>
    <p:sldLayoutId id="2147483671" r:id="rId4"/>
    <p:sldLayoutId id="2147483673" r:id="rId5"/>
    <p:sldLayoutId id="2147483670" r:id="rId6"/>
    <p:sldLayoutId id="2147483654" r:id="rId7"/>
    <p:sldLayoutId id="2147483653" r:id="rId8"/>
    <p:sldLayoutId id="2147483674" r:id="rId9"/>
    <p:sldLayoutId id="2147483675" r:id="rId10"/>
    <p:sldLayoutId id="2147483676" r:id="rId11"/>
  </p:sldLayoutIdLst>
  <p:hf hdr="0"/>
  <p:txStyles>
    <p:titleStyle>
      <a:lvl1pPr algn="l" defTabSz="914400" rtl="0" eaLnBrk="1" latinLnBrk="0" hangingPunct="1">
        <a:lnSpc>
          <a:spcPct val="100000"/>
        </a:lnSpc>
        <a:spcBef>
          <a:spcPct val="0"/>
        </a:spcBef>
        <a:buNone/>
        <a:defRPr sz="2200" b="1" kern="1200">
          <a:solidFill>
            <a:schemeClr val="tx1"/>
          </a:solidFill>
          <a:latin typeface="Sparkasse Rg" panose="020B0504050602020204" pitchFamily="34" charset="77"/>
          <a:ea typeface="+mj-ea"/>
          <a:cs typeface="+mj-cs"/>
        </a:defRPr>
      </a:lvl1pPr>
    </p:titleStyle>
    <p:bodyStyle>
      <a:lvl1pPr marL="0" indent="0" algn="l" defTabSz="914400" rtl="0" eaLnBrk="1" latinLnBrk="0" hangingPunct="1">
        <a:lnSpc>
          <a:spcPct val="100000"/>
        </a:lnSpc>
        <a:spcBef>
          <a:spcPts val="1000"/>
        </a:spcBef>
        <a:spcAft>
          <a:spcPts val="600"/>
        </a:spcAft>
        <a:buClr>
          <a:schemeClr val="accent2"/>
        </a:buClr>
        <a:buFont typeface="Arial" panose="020B0604020202020204" pitchFamily="34" charset="0"/>
        <a:buNone/>
        <a:defRPr sz="2000" b="1" kern="1200">
          <a:solidFill>
            <a:schemeClr val="tx2"/>
          </a:solidFill>
          <a:latin typeface="Sparkasse Rg" panose="020B0504050602020204" pitchFamily="34" charset="77"/>
          <a:ea typeface="+mn-ea"/>
          <a:cs typeface="+mn-cs"/>
        </a:defRPr>
      </a:lvl1pPr>
      <a:lvl2pPr marL="9525" indent="0" algn="l" defTabSz="914400" rtl="0" eaLnBrk="1" latinLnBrk="0" hangingPunct="1">
        <a:lnSpc>
          <a:spcPct val="100000"/>
        </a:lnSpc>
        <a:spcBef>
          <a:spcPts val="500"/>
        </a:spcBef>
        <a:spcAft>
          <a:spcPts val="600"/>
        </a:spcAft>
        <a:buClr>
          <a:schemeClr val="accent2"/>
        </a:buClr>
        <a:buFont typeface="Arial" panose="020B0604020202020204" pitchFamily="34" charset="0"/>
        <a:buNone/>
        <a:tabLst/>
        <a:defRPr sz="2000" b="0" kern="1200">
          <a:solidFill>
            <a:schemeClr val="tx1"/>
          </a:solidFill>
          <a:latin typeface="Sparkasse Rg" panose="020B0504050602020204" pitchFamily="34" charset="77"/>
          <a:ea typeface="+mn-ea"/>
          <a:cs typeface="+mn-cs"/>
        </a:defRPr>
      </a:lvl2pPr>
      <a:lvl3pPr marL="184150" indent="-177800" algn="l" defTabSz="914400" rtl="0" eaLnBrk="1" latinLnBrk="0" hangingPunct="1">
        <a:lnSpc>
          <a:spcPct val="100000"/>
        </a:lnSpc>
        <a:spcBef>
          <a:spcPts val="500"/>
        </a:spcBef>
        <a:spcAft>
          <a:spcPts val="600"/>
        </a:spcAft>
        <a:buClr>
          <a:schemeClr val="accent2"/>
        </a:buClr>
        <a:buSzPct val="110000"/>
        <a:buFont typeface="Wingdings" pitchFamily="2" charset="2"/>
        <a:buChar char="§"/>
        <a:tabLst/>
        <a:defRPr sz="2000" b="0" kern="1200">
          <a:solidFill>
            <a:schemeClr val="tx1"/>
          </a:solidFill>
          <a:latin typeface="Sparkasse Rg" panose="020B0504050602020204" pitchFamily="34" charset="77"/>
          <a:ea typeface="+mn-ea"/>
          <a:cs typeface="+mn-cs"/>
        </a:defRPr>
      </a:lvl3pPr>
      <a:lvl4pPr marL="488950" indent="-128588" algn="l" defTabSz="914400" rtl="0" eaLnBrk="1" latinLnBrk="0" hangingPunct="1">
        <a:lnSpc>
          <a:spcPct val="100000"/>
        </a:lnSpc>
        <a:spcBef>
          <a:spcPts val="500"/>
        </a:spcBef>
        <a:spcAft>
          <a:spcPts val="600"/>
        </a:spcAft>
        <a:buClr>
          <a:schemeClr val="accent2"/>
        </a:buClr>
        <a:buSzPct val="110000"/>
        <a:buFont typeface="Wingdings" pitchFamily="2" charset="2"/>
        <a:buChar char="§"/>
        <a:tabLst/>
        <a:defRPr sz="1600" b="0" kern="1200">
          <a:solidFill>
            <a:schemeClr val="tx1"/>
          </a:solidFill>
          <a:latin typeface="Sparkasse Rg" panose="020B0504050602020204" pitchFamily="34" charset="77"/>
          <a:ea typeface="+mn-ea"/>
          <a:cs typeface="+mn-cs"/>
        </a:defRPr>
      </a:lvl4pPr>
      <a:lvl5pPr marL="715963" marR="0" indent="0" algn="l" defTabSz="914400" rtl="0" eaLnBrk="1" fontAlgn="auto" latinLnBrk="0" hangingPunct="1">
        <a:lnSpc>
          <a:spcPct val="100000"/>
        </a:lnSpc>
        <a:spcBef>
          <a:spcPts val="500"/>
        </a:spcBef>
        <a:spcAft>
          <a:spcPts val="600"/>
        </a:spcAft>
        <a:buClr>
          <a:schemeClr val="accent2"/>
        </a:buClr>
        <a:buSzTx/>
        <a:buFont typeface="Arial" panose="020B0604020202020204" pitchFamily="34" charset="0"/>
        <a:buNone/>
        <a:tabLst/>
        <a:defRPr sz="1200" b="0" kern="1200">
          <a:solidFill>
            <a:schemeClr val="tx1"/>
          </a:solidFill>
          <a:latin typeface="Sparkasse Rg" panose="020B0504050602020204" pitchFamily="34" charset="77"/>
          <a:ea typeface="+mn-ea"/>
          <a:cs typeface="+mn-cs"/>
        </a:defRPr>
      </a:lvl5pPr>
      <a:lvl6pPr marL="720000" marR="0" indent="0" algn="l" defTabSz="914400" rtl="0" eaLnBrk="1" fontAlgn="auto" latinLnBrk="0" hangingPunct="1">
        <a:lnSpc>
          <a:spcPct val="100000"/>
        </a:lnSpc>
        <a:spcBef>
          <a:spcPts val="500"/>
        </a:spcBef>
        <a:spcAft>
          <a:spcPts val="600"/>
        </a:spcAft>
        <a:buClrTx/>
        <a:buSzTx/>
        <a:buFont typeface="Arial" panose="020B0604020202020204" pitchFamily="34" charset="0"/>
        <a:buNone/>
        <a:tabLst/>
        <a:defRPr sz="1200" b="0" i="0" kern="1200">
          <a:solidFill>
            <a:schemeClr val="tx1"/>
          </a:solidFill>
          <a:latin typeface="Sparkasse Rg" pitchFamily="2" charset="77"/>
          <a:ea typeface="+mn-ea"/>
          <a:cs typeface="+mn-cs"/>
        </a:defRPr>
      </a:lvl6pPr>
      <a:lvl7pPr marL="720000" indent="0" algn="l" defTabSz="914400" rtl="0" eaLnBrk="1" latinLnBrk="0" hangingPunct="1">
        <a:lnSpc>
          <a:spcPct val="100000"/>
        </a:lnSpc>
        <a:spcBef>
          <a:spcPts val="500"/>
        </a:spcBef>
        <a:spcAft>
          <a:spcPts val="600"/>
        </a:spcAft>
        <a:buFont typeface="Arial" panose="020B0604020202020204" pitchFamily="34" charset="0"/>
        <a:buNone/>
        <a:defRPr sz="1200" b="0" i="0" kern="1200">
          <a:solidFill>
            <a:schemeClr val="tx1"/>
          </a:solidFill>
          <a:latin typeface="Sparkasse Rg" pitchFamily="2" charset="77"/>
          <a:ea typeface="+mn-ea"/>
          <a:cs typeface="+mn-cs"/>
        </a:defRPr>
      </a:lvl7pPr>
      <a:lvl8pPr marL="720000" indent="0" algn="l" defTabSz="914400" rtl="0" eaLnBrk="1" latinLnBrk="0" hangingPunct="1">
        <a:lnSpc>
          <a:spcPct val="100000"/>
        </a:lnSpc>
        <a:spcBef>
          <a:spcPts val="500"/>
        </a:spcBef>
        <a:spcAft>
          <a:spcPts val="600"/>
        </a:spcAft>
        <a:buFont typeface="Arial" panose="020B0604020202020204" pitchFamily="34" charset="0"/>
        <a:buNone/>
        <a:defRPr sz="1200" b="0" i="0" kern="1200">
          <a:solidFill>
            <a:schemeClr val="tx1"/>
          </a:solidFill>
          <a:latin typeface="Sparkasse Rg" pitchFamily="2" charset="77"/>
          <a:ea typeface="+mn-ea"/>
          <a:cs typeface="+mn-cs"/>
        </a:defRPr>
      </a:lvl8pPr>
      <a:lvl9pPr marL="720000" indent="0" algn="l" defTabSz="914400" rtl="0" eaLnBrk="1" latinLnBrk="0" hangingPunct="1">
        <a:lnSpc>
          <a:spcPct val="100000"/>
        </a:lnSpc>
        <a:spcBef>
          <a:spcPts val="500"/>
        </a:spcBef>
        <a:spcAft>
          <a:spcPts val="600"/>
        </a:spcAft>
        <a:buFont typeface="Arial" panose="020B0604020202020204" pitchFamily="34" charset="0"/>
        <a:buNone/>
        <a:defRPr sz="1200" b="0" i="0" kern="1200">
          <a:solidFill>
            <a:schemeClr val="tx1"/>
          </a:solidFill>
          <a:latin typeface="Sparkasse Rg" pitchFamily="2" charset="77"/>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86" userDrawn="1">
          <p15:clr>
            <a:srgbClr val="F26B43"/>
          </p15:clr>
        </p15:guide>
        <p15:guide id="2" pos="264" userDrawn="1">
          <p15:clr>
            <a:srgbClr val="F26B43"/>
          </p15:clr>
        </p15:guide>
        <p15:guide id="3" orient="horz" pos="187" userDrawn="1">
          <p15:clr>
            <a:srgbClr val="F26B43"/>
          </p15:clr>
        </p15:guide>
        <p15:guide id="4" pos="7404" userDrawn="1">
          <p15:clr>
            <a:srgbClr val="F26B43"/>
          </p15:clr>
        </p15:guide>
        <p15:guide id="5" orient="horz" pos="3896" userDrawn="1">
          <p15:clr>
            <a:srgbClr val="F26B43"/>
          </p15:clr>
        </p15:guide>
        <p15:guide id="6" orient="horz" pos="8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048C5E1A-0F6D-5441-81E8-FA2A8A7855D9}"/>
              </a:ext>
            </a:extLst>
          </p:cNvPr>
          <p:cNvPicPr>
            <a:picLocks noChangeAspect="1"/>
          </p:cNvPicPr>
          <p:nvPr/>
        </p:nvPicPr>
        <p:blipFill>
          <a:blip r:embed="rId2"/>
          <a:srcRect/>
          <a:stretch/>
        </p:blipFill>
        <p:spPr>
          <a:xfrm>
            <a:off x="0" y="0"/>
            <a:ext cx="12192000" cy="6857999"/>
          </a:xfrm>
          <a:prstGeom prst="rect">
            <a:avLst/>
          </a:prstGeom>
        </p:spPr>
      </p:pic>
      <p:sp>
        <p:nvSpPr>
          <p:cNvPr id="2" name="Titel 1">
            <a:extLst>
              <a:ext uri="{FF2B5EF4-FFF2-40B4-BE49-F238E27FC236}">
                <a16:creationId xmlns:a16="http://schemas.microsoft.com/office/drawing/2014/main" id="{41618D8E-1CB1-8143-AAD1-F7C1A1932496}"/>
              </a:ext>
            </a:extLst>
          </p:cNvPr>
          <p:cNvSpPr>
            <a:spLocks noGrp="1"/>
          </p:cNvSpPr>
          <p:nvPr>
            <p:ph type="ctrTitle"/>
          </p:nvPr>
        </p:nvSpPr>
        <p:spPr/>
        <p:txBody>
          <a:bodyPr/>
          <a:lstStyle/>
          <a:p>
            <a:r>
              <a:rPr lang="de-DE" dirty="0">
                <a:solidFill>
                  <a:schemeClr val="bg1"/>
                </a:solidFill>
              </a:rPr>
              <a:t>Elementarschadenversicherung</a:t>
            </a:r>
            <a:br>
              <a:rPr lang="de-DE" dirty="0">
                <a:solidFill>
                  <a:schemeClr val="bg1"/>
                </a:solidFill>
              </a:rPr>
            </a:br>
            <a:r>
              <a:rPr lang="de-DE" dirty="0">
                <a:solidFill>
                  <a:schemeClr val="bg1"/>
                </a:solidFill>
              </a:rPr>
              <a:t>Mehr Schutz und Sicherheit bei Naturgefahren</a:t>
            </a:r>
          </a:p>
        </p:txBody>
      </p:sp>
      <p:sp>
        <p:nvSpPr>
          <p:cNvPr id="3" name="Untertitel 2">
            <a:extLst>
              <a:ext uri="{FF2B5EF4-FFF2-40B4-BE49-F238E27FC236}">
                <a16:creationId xmlns:a16="http://schemas.microsoft.com/office/drawing/2014/main" id="{30319B90-E5D7-CB4E-8B5D-8B68CBAA7C46}"/>
              </a:ext>
            </a:extLst>
          </p:cNvPr>
          <p:cNvSpPr>
            <a:spLocks noGrp="1"/>
          </p:cNvSpPr>
          <p:nvPr>
            <p:ph type="subTitle" idx="1"/>
          </p:nvPr>
        </p:nvSpPr>
        <p:spPr>
          <a:prstGeom prst="rect">
            <a:avLst/>
          </a:prstGeom>
        </p:spPr>
        <p:txBody>
          <a:bodyPr/>
          <a:lstStyle/>
          <a:p>
            <a:r>
              <a:rPr lang="de-DE" b="0" dirty="0">
                <a:solidFill>
                  <a:schemeClr val="bg1"/>
                </a:solidFill>
              </a:rPr>
              <a:t>Angela </a:t>
            </a:r>
            <a:r>
              <a:rPr lang="de-DE" b="0" dirty="0" err="1">
                <a:solidFill>
                  <a:schemeClr val="bg1"/>
                </a:solidFill>
              </a:rPr>
              <a:t>Huckfeldt</a:t>
            </a:r>
            <a:r>
              <a:rPr lang="de-DE" b="0" dirty="0">
                <a:solidFill>
                  <a:schemeClr val="bg1"/>
                </a:solidFill>
              </a:rPr>
              <a:t> und Jannick Boldt</a:t>
            </a:r>
          </a:p>
          <a:p>
            <a:r>
              <a:rPr lang="de-DE" b="0" dirty="0">
                <a:solidFill>
                  <a:schemeClr val="bg1"/>
                </a:solidFill>
              </a:rPr>
              <a:t>Uetersen, 07.11.2024</a:t>
            </a:r>
          </a:p>
        </p:txBody>
      </p:sp>
      <p:pic>
        <p:nvPicPr>
          <p:cNvPr id="7" name="Grafik 6">
            <a:extLst>
              <a:ext uri="{FF2B5EF4-FFF2-40B4-BE49-F238E27FC236}">
                <a16:creationId xmlns:a16="http://schemas.microsoft.com/office/drawing/2014/main" id="{B23AE8C2-0343-8D48-8737-FC3CCEE6F0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91428" y="135358"/>
            <a:ext cx="2858400" cy="1022347"/>
          </a:xfrm>
          <a:prstGeom prst="rect">
            <a:avLst/>
          </a:prstGeom>
        </p:spPr>
      </p:pic>
      <p:pic>
        <p:nvPicPr>
          <p:cNvPr id="9" name="Grafik 8">
            <a:extLst>
              <a:ext uri="{FF2B5EF4-FFF2-40B4-BE49-F238E27FC236}">
                <a16:creationId xmlns:a16="http://schemas.microsoft.com/office/drawing/2014/main" id="{6952257E-EDA0-3542-822F-267E5F1B6FAB}"/>
              </a:ext>
            </a:extLst>
          </p:cNvPr>
          <p:cNvPicPr>
            <a:picLocks noChangeAspect="1"/>
          </p:cNvPicPr>
          <p:nvPr/>
        </p:nvPicPr>
        <p:blipFill>
          <a:blip r:embed="rId5"/>
          <a:stretch>
            <a:fillRect/>
          </a:stretch>
        </p:blipFill>
        <p:spPr>
          <a:xfrm>
            <a:off x="6096000" y="5221132"/>
            <a:ext cx="6096000" cy="1636868"/>
          </a:xfrm>
          <a:prstGeom prst="rect">
            <a:avLst/>
          </a:prstGeom>
        </p:spPr>
      </p:pic>
    </p:spTree>
    <p:extLst>
      <p:ext uri="{BB962C8B-B14F-4D97-AF65-F5344CB8AC3E}">
        <p14:creationId xmlns:p14="http://schemas.microsoft.com/office/powerpoint/2010/main" val="2776330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69DA68E-1DFE-6046-9CF3-44B930FD3D32}"/>
              </a:ext>
            </a:extLst>
          </p:cNvPr>
          <p:cNvPicPr>
            <a:picLocks noChangeAspect="1"/>
          </p:cNvPicPr>
          <p:nvPr/>
        </p:nvPicPr>
        <p:blipFill>
          <a:blip r:embed="rId2"/>
          <a:srcRect l="11704" r="11704"/>
          <a:stretch/>
        </p:blipFill>
        <p:spPr>
          <a:xfrm>
            <a:off x="0" y="0"/>
            <a:ext cx="12192001" cy="6858001"/>
          </a:xfrm>
          <a:prstGeom prst="rect">
            <a:avLst/>
          </a:prstGeom>
        </p:spPr>
      </p:pic>
      <p:pic>
        <p:nvPicPr>
          <p:cNvPr id="7" name="Grafik 6">
            <a:extLst>
              <a:ext uri="{FF2B5EF4-FFF2-40B4-BE49-F238E27FC236}">
                <a16:creationId xmlns:a16="http://schemas.microsoft.com/office/drawing/2014/main" id="{3753E71C-6AED-A24B-9482-B28369B8AE96}"/>
              </a:ext>
            </a:extLst>
          </p:cNvPr>
          <p:cNvPicPr>
            <a:picLocks noChangeAspect="1"/>
          </p:cNvPicPr>
          <p:nvPr/>
        </p:nvPicPr>
        <p:blipFill>
          <a:blip r:embed="rId3"/>
          <a:stretch>
            <a:fillRect/>
          </a:stretch>
        </p:blipFill>
        <p:spPr>
          <a:xfrm>
            <a:off x="6096000" y="5221132"/>
            <a:ext cx="6096000" cy="1636868"/>
          </a:xfrm>
          <a:prstGeom prst="rect">
            <a:avLst/>
          </a:prstGeom>
        </p:spPr>
      </p:pic>
      <p:pic>
        <p:nvPicPr>
          <p:cNvPr id="8" name="Grafik 7">
            <a:extLst>
              <a:ext uri="{FF2B5EF4-FFF2-40B4-BE49-F238E27FC236}">
                <a16:creationId xmlns:a16="http://schemas.microsoft.com/office/drawing/2014/main" id="{C856198D-1BEC-4E42-951B-9533AB10C0A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288971" y="137160"/>
            <a:ext cx="2858479" cy="1022376"/>
          </a:xfrm>
          <a:prstGeom prst="rect">
            <a:avLst/>
          </a:prstGeom>
        </p:spPr>
      </p:pic>
    </p:spTree>
    <p:extLst>
      <p:ext uri="{BB962C8B-B14F-4D97-AF65-F5344CB8AC3E}">
        <p14:creationId xmlns:p14="http://schemas.microsoft.com/office/powerpoint/2010/main" val="974445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630D5BF-00AE-7046-84D5-EB0DBBEC59D1}"/>
              </a:ext>
            </a:extLst>
          </p:cNvPr>
          <p:cNvSpPr>
            <a:spLocks noGrp="1"/>
          </p:cNvSpPr>
          <p:nvPr>
            <p:ph idx="1"/>
          </p:nvPr>
        </p:nvSpPr>
        <p:spPr/>
        <p:txBody>
          <a:bodyPr/>
          <a:lstStyle/>
          <a:p>
            <a:pPr algn="ctr"/>
            <a:endParaRPr lang="de-DE" sz="1600" b="1" dirty="0"/>
          </a:p>
          <a:p>
            <a:pPr algn="ctr"/>
            <a:endParaRPr lang="de-DE" sz="1600" dirty="0"/>
          </a:p>
          <a:p>
            <a:pPr algn="ctr"/>
            <a:endParaRPr lang="de-DE" sz="2800" b="1" dirty="0"/>
          </a:p>
          <a:p>
            <a:pPr algn="ctr"/>
            <a:r>
              <a:rPr lang="de-DE" sz="2800" b="1" dirty="0"/>
              <a:t>Irrtum 1: </a:t>
            </a:r>
          </a:p>
          <a:p>
            <a:pPr algn="ctr"/>
            <a:r>
              <a:rPr lang="de-DE" sz="2800" b="1" dirty="0"/>
              <a:t>„Bei uns im Norden wird schon nichts passieren“.</a:t>
            </a:r>
          </a:p>
          <a:p>
            <a:pPr>
              <a:spcBef>
                <a:spcPts val="0"/>
              </a:spcBef>
              <a:spcAft>
                <a:spcPts val="1200"/>
              </a:spcAft>
              <a:buClr>
                <a:schemeClr val="tx2"/>
              </a:buClr>
              <a:buSzPct val="100000"/>
            </a:pPr>
            <a:endParaRPr lang="de-DE" sz="1600" dirty="0">
              <a:solidFill>
                <a:schemeClr val="tx1"/>
              </a:solidFill>
            </a:endParaRPr>
          </a:p>
        </p:txBody>
      </p:sp>
      <p:sp>
        <p:nvSpPr>
          <p:cNvPr id="2" name="Titel 1">
            <a:extLst>
              <a:ext uri="{FF2B5EF4-FFF2-40B4-BE49-F238E27FC236}">
                <a16:creationId xmlns:a16="http://schemas.microsoft.com/office/drawing/2014/main" id="{375901B0-8F8B-794B-8061-3E47C1C9FEA6}"/>
              </a:ext>
            </a:extLst>
          </p:cNvPr>
          <p:cNvSpPr>
            <a:spLocks noGrp="1"/>
          </p:cNvSpPr>
          <p:nvPr>
            <p:ph type="title"/>
          </p:nvPr>
        </p:nvSpPr>
        <p:spPr/>
        <p:txBody>
          <a:bodyPr/>
          <a:lstStyle/>
          <a:p>
            <a:r>
              <a:rPr lang="de-DE" dirty="0"/>
              <a:t>Irrtümer über die Elementarschadenversicherung</a:t>
            </a:r>
            <a:br>
              <a:rPr lang="de-DE" dirty="0"/>
            </a:br>
            <a:endParaRPr lang="de-DE" dirty="0"/>
          </a:p>
        </p:txBody>
      </p:sp>
    </p:spTree>
    <p:extLst>
      <p:ext uri="{BB962C8B-B14F-4D97-AF65-F5344CB8AC3E}">
        <p14:creationId xmlns:p14="http://schemas.microsoft.com/office/powerpoint/2010/main" val="263060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193FA462-BE71-46E3-B6BE-C2F83AB72FAC}"/>
              </a:ext>
            </a:extLst>
          </p:cNvPr>
          <p:cNvPicPr>
            <a:picLocks noGrp="1" noChangeAspect="1"/>
          </p:cNvPicPr>
          <p:nvPr>
            <p:ph idx="1"/>
          </p:nvPr>
        </p:nvPicPr>
        <p:blipFill>
          <a:blip r:embed="rId2"/>
          <a:stretch>
            <a:fillRect/>
          </a:stretch>
        </p:blipFill>
        <p:spPr>
          <a:xfrm>
            <a:off x="420688" y="2017984"/>
            <a:ext cx="8191500" cy="3276600"/>
          </a:xfrm>
        </p:spPr>
      </p:pic>
      <p:sp>
        <p:nvSpPr>
          <p:cNvPr id="3" name="Titel 2">
            <a:extLst>
              <a:ext uri="{FF2B5EF4-FFF2-40B4-BE49-F238E27FC236}">
                <a16:creationId xmlns:a16="http://schemas.microsoft.com/office/drawing/2014/main" id="{C4397EA4-CEC1-412A-9532-4D36E761CBF3}"/>
              </a:ext>
            </a:extLst>
          </p:cNvPr>
          <p:cNvSpPr>
            <a:spLocks noGrp="1"/>
          </p:cNvSpPr>
          <p:nvPr>
            <p:ph type="title"/>
          </p:nvPr>
        </p:nvSpPr>
        <p:spPr/>
        <p:txBody>
          <a:bodyPr/>
          <a:lstStyle/>
          <a:p>
            <a:r>
              <a:rPr lang="de-DE" dirty="0"/>
              <a:t>Quickborn</a:t>
            </a:r>
            <a:br>
              <a:rPr lang="de-DE" dirty="0"/>
            </a:br>
            <a:r>
              <a:rPr lang="de-DE" dirty="0"/>
              <a:t>22.07.2024</a:t>
            </a:r>
            <a:br>
              <a:rPr lang="de-DE" dirty="0"/>
            </a:br>
            <a:endParaRPr lang="de-DE" dirty="0"/>
          </a:p>
        </p:txBody>
      </p:sp>
      <p:sp>
        <p:nvSpPr>
          <p:cNvPr id="4" name="Textplatzhalter 3">
            <a:extLst>
              <a:ext uri="{FF2B5EF4-FFF2-40B4-BE49-F238E27FC236}">
                <a16:creationId xmlns:a16="http://schemas.microsoft.com/office/drawing/2014/main" id="{0DD846FF-6B9A-4FB8-A986-E58594F26BD9}"/>
              </a:ext>
            </a:extLst>
          </p:cNvPr>
          <p:cNvSpPr>
            <a:spLocks noGrp="1"/>
          </p:cNvSpPr>
          <p:nvPr>
            <p:ph type="body" sz="quarter" idx="12"/>
          </p:nvPr>
        </p:nvSpPr>
        <p:spPr/>
        <p:txBody>
          <a:bodyPr/>
          <a:lstStyle/>
          <a:p>
            <a:endParaRPr lang="de-DE"/>
          </a:p>
        </p:txBody>
      </p:sp>
    </p:spTree>
    <p:extLst>
      <p:ext uri="{BB962C8B-B14F-4D97-AF65-F5344CB8AC3E}">
        <p14:creationId xmlns:p14="http://schemas.microsoft.com/office/powerpoint/2010/main" val="4001606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4928BFB8-8329-404D-8F65-1AE218AD7AD0}"/>
              </a:ext>
            </a:extLst>
          </p:cNvPr>
          <p:cNvPicPr>
            <a:picLocks noGrp="1" noChangeAspect="1"/>
          </p:cNvPicPr>
          <p:nvPr>
            <p:ph idx="1"/>
          </p:nvPr>
        </p:nvPicPr>
        <p:blipFill>
          <a:blip r:embed="rId2"/>
          <a:stretch>
            <a:fillRect/>
          </a:stretch>
        </p:blipFill>
        <p:spPr>
          <a:xfrm>
            <a:off x="420688" y="1379538"/>
            <a:ext cx="8393288" cy="4721225"/>
          </a:xfrm>
        </p:spPr>
      </p:pic>
      <p:sp>
        <p:nvSpPr>
          <p:cNvPr id="3" name="Titel 2">
            <a:extLst>
              <a:ext uri="{FF2B5EF4-FFF2-40B4-BE49-F238E27FC236}">
                <a16:creationId xmlns:a16="http://schemas.microsoft.com/office/drawing/2014/main" id="{C53653BD-7B34-4B04-A649-22D8728340A5}"/>
              </a:ext>
            </a:extLst>
          </p:cNvPr>
          <p:cNvSpPr>
            <a:spLocks noGrp="1"/>
          </p:cNvSpPr>
          <p:nvPr>
            <p:ph type="title"/>
          </p:nvPr>
        </p:nvSpPr>
        <p:spPr/>
        <p:txBody>
          <a:bodyPr/>
          <a:lstStyle/>
          <a:p>
            <a:r>
              <a:rPr lang="de-DE" dirty="0"/>
              <a:t>Quickborn</a:t>
            </a:r>
            <a:br>
              <a:rPr lang="de-DE" dirty="0"/>
            </a:br>
            <a:r>
              <a:rPr lang="de-DE" dirty="0"/>
              <a:t>22.07.2024</a:t>
            </a:r>
          </a:p>
        </p:txBody>
      </p:sp>
      <p:sp>
        <p:nvSpPr>
          <p:cNvPr id="4" name="Textplatzhalter 3">
            <a:extLst>
              <a:ext uri="{FF2B5EF4-FFF2-40B4-BE49-F238E27FC236}">
                <a16:creationId xmlns:a16="http://schemas.microsoft.com/office/drawing/2014/main" id="{D85A2196-C547-49AC-9033-BC7B209E69E1}"/>
              </a:ext>
            </a:extLst>
          </p:cNvPr>
          <p:cNvSpPr>
            <a:spLocks noGrp="1"/>
          </p:cNvSpPr>
          <p:nvPr>
            <p:ph type="body" sz="quarter" idx="12"/>
          </p:nvPr>
        </p:nvSpPr>
        <p:spPr/>
        <p:txBody>
          <a:bodyPr/>
          <a:lstStyle/>
          <a:p>
            <a:endParaRPr lang="de-DE"/>
          </a:p>
        </p:txBody>
      </p:sp>
    </p:spTree>
    <p:extLst>
      <p:ext uri="{BB962C8B-B14F-4D97-AF65-F5344CB8AC3E}">
        <p14:creationId xmlns:p14="http://schemas.microsoft.com/office/powerpoint/2010/main" val="1048445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F32D23FB-B625-451C-8FAD-42567D75CB59}"/>
              </a:ext>
            </a:extLst>
          </p:cNvPr>
          <p:cNvPicPr>
            <a:picLocks noGrp="1" noChangeAspect="1"/>
          </p:cNvPicPr>
          <p:nvPr>
            <p:ph idx="1"/>
          </p:nvPr>
        </p:nvPicPr>
        <p:blipFill>
          <a:blip r:embed="rId2"/>
          <a:stretch>
            <a:fillRect/>
          </a:stretch>
        </p:blipFill>
        <p:spPr>
          <a:xfrm>
            <a:off x="420688" y="1379538"/>
            <a:ext cx="9063098" cy="4721225"/>
          </a:xfrm>
        </p:spPr>
      </p:pic>
      <p:sp>
        <p:nvSpPr>
          <p:cNvPr id="3" name="Titel 2">
            <a:extLst>
              <a:ext uri="{FF2B5EF4-FFF2-40B4-BE49-F238E27FC236}">
                <a16:creationId xmlns:a16="http://schemas.microsoft.com/office/drawing/2014/main" id="{040E69CE-BE95-417C-9D80-409ED1800C80}"/>
              </a:ext>
            </a:extLst>
          </p:cNvPr>
          <p:cNvSpPr>
            <a:spLocks noGrp="1"/>
          </p:cNvSpPr>
          <p:nvPr>
            <p:ph type="title"/>
          </p:nvPr>
        </p:nvSpPr>
        <p:spPr/>
        <p:txBody>
          <a:bodyPr/>
          <a:lstStyle/>
          <a:p>
            <a:r>
              <a:rPr lang="de-DE" dirty="0"/>
              <a:t>Quickborn</a:t>
            </a:r>
            <a:br>
              <a:rPr lang="de-DE" dirty="0"/>
            </a:br>
            <a:r>
              <a:rPr lang="de-DE" dirty="0"/>
              <a:t>22.07.2024</a:t>
            </a:r>
          </a:p>
        </p:txBody>
      </p:sp>
      <p:sp>
        <p:nvSpPr>
          <p:cNvPr id="4" name="Textplatzhalter 3">
            <a:extLst>
              <a:ext uri="{FF2B5EF4-FFF2-40B4-BE49-F238E27FC236}">
                <a16:creationId xmlns:a16="http://schemas.microsoft.com/office/drawing/2014/main" id="{955790D2-C94D-43DA-92C2-B84DA912C95A}"/>
              </a:ext>
            </a:extLst>
          </p:cNvPr>
          <p:cNvSpPr>
            <a:spLocks noGrp="1"/>
          </p:cNvSpPr>
          <p:nvPr>
            <p:ph type="body" sz="quarter" idx="12"/>
          </p:nvPr>
        </p:nvSpPr>
        <p:spPr/>
        <p:txBody>
          <a:bodyPr/>
          <a:lstStyle/>
          <a:p>
            <a:endParaRPr lang="de-DE"/>
          </a:p>
        </p:txBody>
      </p:sp>
    </p:spTree>
    <p:extLst>
      <p:ext uri="{BB962C8B-B14F-4D97-AF65-F5344CB8AC3E}">
        <p14:creationId xmlns:p14="http://schemas.microsoft.com/office/powerpoint/2010/main" val="194032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9B9BE2-6F43-4EE5-8BEE-DEA218D00756}"/>
              </a:ext>
            </a:extLst>
          </p:cNvPr>
          <p:cNvSpPr>
            <a:spLocks noGrp="1"/>
          </p:cNvSpPr>
          <p:nvPr>
            <p:ph type="title"/>
          </p:nvPr>
        </p:nvSpPr>
        <p:spPr/>
        <p:txBody>
          <a:bodyPr/>
          <a:lstStyle/>
          <a:p>
            <a:r>
              <a:rPr lang="de-DE" dirty="0"/>
              <a:t>Extreme Wetterereignisse werden in Zukunft häufiger auftreten</a:t>
            </a:r>
          </a:p>
        </p:txBody>
      </p:sp>
      <p:sp>
        <p:nvSpPr>
          <p:cNvPr id="3" name="Inhaltsplatzhalter 2">
            <a:extLst>
              <a:ext uri="{FF2B5EF4-FFF2-40B4-BE49-F238E27FC236}">
                <a16:creationId xmlns:a16="http://schemas.microsoft.com/office/drawing/2014/main" id="{208A1489-C4CA-4222-AB2C-62EDDDC3A1BD}"/>
              </a:ext>
            </a:extLst>
          </p:cNvPr>
          <p:cNvSpPr>
            <a:spLocks noGrp="1"/>
          </p:cNvSpPr>
          <p:nvPr>
            <p:ph idx="1"/>
          </p:nvPr>
        </p:nvSpPr>
        <p:spPr/>
        <p:txBody>
          <a:bodyPr/>
          <a:lstStyle/>
          <a:p>
            <a:pPr>
              <a:lnSpc>
                <a:spcPct val="90000"/>
              </a:lnSpc>
            </a:pPr>
            <a:r>
              <a:rPr lang="de-DE" altLang="de-DE" sz="1600" b="0" dirty="0">
                <a:solidFill>
                  <a:schemeClr val="tx1"/>
                </a:solidFill>
              </a:rPr>
              <a:t>Der Klimawandel ist Realität und bereits im Gange: Temperaturerhöhungen von 0,8 -1,0 Grad in den letzten 100 Jahren.</a:t>
            </a:r>
            <a:endParaRPr lang="de-DE" sz="1600" b="0" dirty="0">
              <a:solidFill>
                <a:schemeClr val="tx1"/>
              </a:solidFill>
            </a:endParaRPr>
          </a:p>
          <a:p>
            <a:r>
              <a:rPr lang="de-DE" sz="1600" b="0" dirty="0">
                <a:solidFill>
                  <a:schemeClr val="tx1"/>
                </a:solidFill>
              </a:rPr>
              <a:t>Durch die Temperaturzunahme erhöht sich der Wasserdampfgehalt und sommerliche Unwetter werden intensiver.</a:t>
            </a:r>
          </a:p>
          <a:p>
            <a:r>
              <a:rPr lang="de-DE" sz="1600" b="0" dirty="0">
                <a:solidFill>
                  <a:schemeClr val="tx1"/>
                </a:solidFill>
              </a:rPr>
              <a:t>Hochwasserereignisse mit einer Wiederkehrperiode von</a:t>
            </a:r>
            <a:br>
              <a:rPr lang="de-DE" sz="1600" b="0" dirty="0">
                <a:solidFill>
                  <a:schemeClr val="tx1"/>
                </a:solidFill>
              </a:rPr>
            </a:br>
            <a:r>
              <a:rPr lang="de-DE" sz="1600" b="0" dirty="0">
                <a:solidFill>
                  <a:schemeClr val="tx1"/>
                </a:solidFill>
              </a:rPr>
              <a:t> 50 Jahren werden zukünftig doppelt so häufig auftreten.</a:t>
            </a:r>
          </a:p>
          <a:p>
            <a:r>
              <a:rPr lang="de-DE" sz="1600" b="0" dirty="0">
                <a:solidFill>
                  <a:schemeClr val="tx1"/>
                </a:solidFill>
              </a:rPr>
              <a:t>Bundesweit wird eine starke Zunahme der Hagelschäden erwartet.</a:t>
            </a:r>
          </a:p>
          <a:p>
            <a:r>
              <a:rPr lang="de-DE" sz="1600" b="0" dirty="0">
                <a:solidFill>
                  <a:schemeClr val="tx1"/>
                </a:solidFill>
              </a:rPr>
              <a:t>Erhöhtes Starkregenrisiko.</a:t>
            </a:r>
          </a:p>
          <a:p>
            <a:endParaRPr lang="de-DE" dirty="0"/>
          </a:p>
        </p:txBody>
      </p:sp>
      <p:sp>
        <p:nvSpPr>
          <p:cNvPr id="7" name="Foliennummernplatzhalter 6">
            <a:extLst>
              <a:ext uri="{FF2B5EF4-FFF2-40B4-BE49-F238E27FC236}">
                <a16:creationId xmlns:a16="http://schemas.microsoft.com/office/drawing/2014/main" id="{A4ECD77B-05DE-4F02-8575-D2F2C751DA81}"/>
              </a:ext>
            </a:extLst>
          </p:cNvPr>
          <p:cNvSpPr>
            <a:spLocks noGrp="1"/>
          </p:cNvSpPr>
          <p:nvPr>
            <p:ph type="sldNum" sz="quarter" idx="4"/>
          </p:nvPr>
        </p:nvSpPr>
        <p:spPr/>
        <p:txBody>
          <a:bodyPr/>
          <a:lstStyle/>
          <a:p>
            <a:endParaRPr lang="de-DE" dirty="0"/>
          </a:p>
        </p:txBody>
      </p:sp>
      <p:sp>
        <p:nvSpPr>
          <p:cNvPr id="8" name="Textplatzhalter 7">
            <a:extLst>
              <a:ext uri="{FF2B5EF4-FFF2-40B4-BE49-F238E27FC236}">
                <a16:creationId xmlns:a16="http://schemas.microsoft.com/office/drawing/2014/main" id="{023EFE1F-2E06-43AB-A591-72142EA2EE6D}"/>
              </a:ext>
            </a:extLst>
          </p:cNvPr>
          <p:cNvSpPr>
            <a:spLocks noGrp="1"/>
          </p:cNvSpPr>
          <p:nvPr>
            <p:ph type="body" sz="quarter" idx="18"/>
          </p:nvPr>
        </p:nvSpPr>
        <p:spPr/>
        <p:txBody>
          <a:bodyPr/>
          <a:lstStyle/>
          <a:p>
            <a:endParaRPr lang="de-DE" dirty="0"/>
          </a:p>
        </p:txBody>
      </p:sp>
      <p:pic>
        <p:nvPicPr>
          <p:cNvPr id="10" name="Bildplatzhalter 9">
            <a:extLst>
              <a:ext uri="{FF2B5EF4-FFF2-40B4-BE49-F238E27FC236}">
                <a16:creationId xmlns:a16="http://schemas.microsoft.com/office/drawing/2014/main" id="{94164868-4871-45DA-B4F4-B889F133BA90}"/>
              </a:ext>
            </a:extLst>
          </p:cNvPr>
          <p:cNvPicPr>
            <a:picLocks noGrp="1" noChangeAspect="1"/>
          </p:cNvPicPr>
          <p:nvPr>
            <p:ph type="pic" sz="quarter" idx="10"/>
          </p:nvPr>
        </p:nvPicPr>
        <p:blipFill>
          <a:blip r:embed="rId2"/>
          <a:srcRect l="1457" r="1457"/>
          <a:stretch>
            <a:fillRect/>
          </a:stretch>
        </p:blipFill>
        <p:spPr>
          <a:xfrm>
            <a:off x="6189663" y="1871663"/>
            <a:ext cx="5399087" cy="4319587"/>
          </a:xfrm>
          <a:prstGeom prst="rect">
            <a:avLst/>
          </a:prstGeom>
          <a:ln>
            <a:solidFill>
              <a:schemeClr val="accent1"/>
            </a:solidFill>
          </a:ln>
        </p:spPr>
      </p:pic>
    </p:spTree>
    <p:extLst>
      <p:ext uri="{BB962C8B-B14F-4D97-AF65-F5344CB8AC3E}">
        <p14:creationId xmlns:p14="http://schemas.microsoft.com/office/powerpoint/2010/main" val="365926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69DA68E-1DFE-6046-9CF3-44B930FD3D32}"/>
              </a:ext>
            </a:extLst>
          </p:cNvPr>
          <p:cNvPicPr>
            <a:picLocks noChangeAspect="1"/>
          </p:cNvPicPr>
          <p:nvPr/>
        </p:nvPicPr>
        <p:blipFill rotWithShape="1">
          <a:blip r:embed="rId2"/>
          <a:srcRect l="445" r="445"/>
          <a:stretch/>
        </p:blipFill>
        <p:spPr>
          <a:xfrm>
            <a:off x="1057275" y="864751"/>
            <a:ext cx="10410825" cy="5856089"/>
          </a:xfrm>
          <a:prstGeom prst="rect">
            <a:avLst/>
          </a:prstGeom>
        </p:spPr>
      </p:pic>
      <p:sp>
        <p:nvSpPr>
          <p:cNvPr id="4" name="Textfeld 3">
            <a:extLst>
              <a:ext uri="{FF2B5EF4-FFF2-40B4-BE49-F238E27FC236}">
                <a16:creationId xmlns:a16="http://schemas.microsoft.com/office/drawing/2014/main" id="{8B70B4C9-36D4-7A45-93AB-B2D4A2216486}"/>
              </a:ext>
            </a:extLst>
          </p:cNvPr>
          <p:cNvSpPr txBox="1"/>
          <p:nvPr/>
        </p:nvSpPr>
        <p:spPr>
          <a:xfrm>
            <a:off x="4297680" y="-565265"/>
            <a:ext cx="0" cy="0"/>
          </a:xfrm>
          <a:prstGeom prst="rect">
            <a:avLst/>
          </a:prstGeom>
          <a:noFill/>
        </p:spPr>
        <p:txBody>
          <a:bodyPr wrap="none" lIns="0" tIns="0" rIns="0" bIns="0" rtlCol="0">
            <a:noAutofit/>
          </a:bodyPr>
          <a:lstStyle/>
          <a:p>
            <a:pPr marL="180975" indent="-180975" algn="l">
              <a:buClr>
                <a:schemeClr val="accent2"/>
              </a:buClr>
              <a:buSzPct val="110000"/>
              <a:buFont typeface="Wingdings" pitchFamily="2" charset="2"/>
              <a:buChar char="§"/>
            </a:pPr>
            <a:endParaRPr lang="de-DE" sz="1600" dirty="0" err="1">
              <a:latin typeface="Sparkasse Rg" pitchFamily="2" charset="77"/>
            </a:endParaRPr>
          </a:p>
        </p:txBody>
      </p:sp>
      <p:pic>
        <p:nvPicPr>
          <p:cNvPr id="9" name="Grafik 8">
            <a:extLst>
              <a:ext uri="{FF2B5EF4-FFF2-40B4-BE49-F238E27FC236}">
                <a16:creationId xmlns:a16="http://schemas.microsoft.com/office/drawing/2014/main" id="{5EBC88F2-21BA-8644-A353-A252ACA70E2A}"/>
              </a:ext>
            </a:extLst>
          </p:cNvPr>
          <p:cNvPicPr>
            <a:picLocks noChangeAspect="1"/>
          </p:cNvPicPr>
          <p:nvPr/>
        </p:nvPicPr>
        <p:blipFill>
          <a:blip r:embed="rId3"/>
          <a:stretch>
            <a:fillRect/>
          </a:stretch>
        </p:blipFill>
        <p:spPr>
          <a:xfrm>
            <a:off x="6096000" y="5221132"/>
            <a:ext cx="6096000" cy="1636868"/>
          </a:xfrm>
          <a:prstGeom prst="rect">
            <a:avLst/>
          </a:prstGeom>
        </p:spPr>
      </p:pic>
      <p:pic>
        <p:nvPicPr>
          <p:cNvPr id="8" name="Grafik 7">
            <a:extLst>
              <a:ext uri="{FF2B5EF4-FFF2-40B4-BE49-F238E27FC236}">
                <a16:creationId xmlns:a16="http://schemas.microsoft.com/office/drawing/2014/main" id="{008F3825-EA63-9548-9B45-38E25C7AD88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288971" y="137160"/>
            <a:ext cx="2858479" cy="1022376"/>
          </a:xfrm>
          <a:prstGeom prst="rect">
            <a:avLst/>
          </a:prstGeom>
        </p:spPr>
      </p:pic>
    </p:spTree>
    <p:extLst>
      <p:ext uri="{BB962C8B-B14F-4D97-AF65-F5344CB8AC3E}">
        <p14:creationId xmlns:p14="http://schemas.microsoft.com/office/powerpoint/2010/main" val="2806127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258300-F8D9-432A-8CDA-3636D225BB65}"/>
              </a:ext>
            </a:extLst>
          </p:cNvPr>
          <p:cNvSpPr>
            <a:spLocks noGrp="1"/>
          </p:cNvSpPr>
          <p:nvPr>
            <p:ph type="title"/>
          </p:nvPr>
        </p:nvSpPr>
        <p:spPr/>
        <p:txBody>
          <a:bodyPr/>
          <a:lstStyle/>
          <a:p>
            <a:r>
              <a:rPr lang="de-DE" dirty="0">
                <a:solidFill>
                  <a:schemeClr val="tx1"/>
                </a:solidFill>
              </a:rPr>
              <a:t>Beispiele für typische Schadenfälle</a:t>
            </a:r>
            <a:br>
              <a:rPr lang="de-DE" sz="2400" dirty="0">
                <a:solidFill>
                  <a:schemeClr val="tx1"/>
                </a:solidFill>
              </a:rPr>
            </a:br>
            <a:endParaRPr lang="de-DE" dirty="0"/>
          </a:p>
        </p:txBody>
      </p:sp>
      <p:sp>
        <p:nvSpPr>
          <p:cNvPr id="3" name="Inhaltsplatzhalter 2">
            <a:extLst>
              <a:ext uri="{FF2B5EF4-FFF2-40B4-BE49-F238E27FC236}">
                <a16:creationId xmlns:a16="http://schemas.microsoft.com/office/drawing/2014/main" id="{6CA7E147-2F4A-4526-8784-53FED9451D49}"/>
              </a:ext>
            </a:extLst>
          </p:cNvPr>
          <p:cNvSpPr>
            <a:spLocks noGrp="1"/>
          </p:cNvSpPr>
          <p:nvPr>
            <p:ph idx="1"/>
          </p:nvPr>
        </p:nvSpPr>
        <p:spPr/>
        <p:txBody>
          <a:bodyPr/>
          <a:lstStyle/>
          <a:p>
            <a:r>
              <a:rPr lang="de-DE" sz="1600" b="0" dirty="0">
                <a:solidFill>
                  <a:schemeClr val="tx1"/>
                </a:solidFill>
              </a:rPr>
              <a:t>Ein Bach tritt nach starken Regenfällen über die Ufer. </a:t>
            </a:r>
            <a:br>
              <a:rPr lang="de-DE" sz="1600" b="0" dirty="0">
                <a:solidFill>
                  <a:schemeClr val="tx1"/>
                </a:solidFill>
              </a:rPr>
            </a:br>
            <a:r>
              <a:rPr lang="de-DE" sz="1600" b="0" dirty="0">
                <a:solidFill>
                  <a:schemeClr val="tx1"/>
                </a:solidFill>
              </a:rPr>
              <a:t>Das Wasser fließt in großen Mengen in die Wohnsiedlung. Im gesamten Garten des Gebäudebesitzers steht das Wasser 10 cm hoch. Durch ein Kellerfenster und durch die Haustür dringt Wasser bis zur Höhe der Kellerdecke ein. </a:t>
            </a:r>
          </a:p>
          <a:p>
            <a:br>
              <a:rPr lang="de-DE" sz="1600" b="0" dirty="0">
                <a:solidFill>
                  <a:schemeClr val="tx1"/>
                </a:solidFill>
              </a:rPr>
            </a:br>
            <a:r>
              <a:rPr lang="de-DE" sz="1600" b="0" dirty="0">
                <a:solidFill>
                  <a:schemeClr val="tx1"/>
                </a:solidFill>
              </a:rPr>
              <a:t>In der unterhalb der Straße liegenden Kanalisation kommt es zu einer Kapazitätsüberlastung durch Starkregen. </a:t>
            </a:r>
            <a:br>
              <a:rPr lang="de-DE" sz="1600" b="0" dirty="0">
                <a:solidFill>
                  <a:schemeClr val="tx1"/>
                </a:solidFill>
              </a:rPr>
            </a:br>
            <a:r>
              <a:rPr lang="de-DE" sz="1600" b="0" dirty="0">
                <a:solidFill>
                  <a:schemeClr val="tx1"/>
                </a:solidFill>
              </a:rPr>
              <a:t>Dadurch drückt Wasser in die Hausableitung des Gebäudes und dieses tritt innerhalb des Gebäudes aus. </a:t>
            </a:r>
          </a:p>
          <a:p>
            <a:endParaRPr lang="de-DE" dirty="0"/>
          </a:p>
        </p:txBody>
      </p:sp>
      <p:sp>
        <p:nvSpPr>
          <p:cNvPr id="8" name="Textplatzhalter 7">
            <a:extLst>
              <a:ext uri="{FF2B5EF4-FFF2-40B4-BE49-F238E27FC236}">
                <a16:creationId xmlns:a16="http://schemas.microsoft.com/office/drawing/2014/main" id="{25518F9B-1C7F-42DE-916D-206D955EB15F}"/>
              </a:ext>
            </a:extLst>
          </p:cNvPr>
          <p:cNvSpPr>
            <a:spLocks noGrp="1"/>
          </p:cNvSpPr>
          <p:nvPr>
            <p:ph type="body" sz="quarter" idx="18"/>
          </p:nvPr>
        </p:nvSpPr>
        <p:spPr/>
        <p:txBody>
          <a:bodyPr/>
          <a:lstStyle/>
          <a:p>
            <a:endParaRPr lang="de-DE" dirty="0"/>
          </a:p>
        </p:txBody>
      </p:sp>
      <p:pic>
        <p:nvPicPr>
          <p:cNvPr id="10" name="Bildplatzhalter 9">
            <a:extLst>
              <a:ext uri="{FF2B5EF4-FFF2-40B4-BE49-F238E27FC236}">
                <a16:creationId xmlns:a16="http://schemas.microsoft.com/office/drawing/2014/main" id="{3C25FD64-1321-4F7A-879A-1E0E4BBD58F7}"/>
              </a:ext>
            </a:extLst>
          </p:cNvPr>
          <p:cNvPicPr>
            <a:picLocks noGrp="1" noChangeAspect="1"/>
          </p:cNvPicPr>
          <p:nvPr>
            <p:ph type="pic" sz="quarter" idx="10"/>
          </p:nvPr>
        </p:nvPicPr>
        <p:blipFill>
          <a:blip r:embed="rId2"/>
          <a:srcRect l="16042" r="16042"/>
          <a:stretch>
            <a:fillRect/>
          </a:stretch>
        </p:blipFill>
        <p:spPr>
          <a:xfrm>
            <a:off x="6189663" y="1871663"/>
            <a:ext cx="5399087" cy="4319587"/>
          </a:xfrm>
          <a:prstGeom prst="rect">
            <a:avLst/>
          </a:prstGeom>
        </p:spPr>
      </p:pic>
    </p:spTree>
    <p:extLst>
      <p:ext uri="{BB962C8B-B14F-4D97-AF65-F5344CB8AC3E}">
        <p14:creationId xmlns:p14="http://schemas.microsoft.com/office/powerpoint/2010/main" val="2124755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258300-F8D9-432A-8CDA-3636D225BB65}"/>
              </a:ext>
            </a:extLst>
          </p:cNvPr>
          <p:cNvSpPr>
            <a:spLocks noGrp="1"/>
          </p:cNvSpPr>
          <p:nvPr>
            <p:ph type="title"/>
          </p:nvPr>
        </p:nvSpPr>
        <p:spPr/>
        <p:txBody>
          <a:bodyPr/>
          <a:lstStyle/>
          <a:p>
            <a:r>
              <a:rPr lang="de-DE" dirty="0"/>
              <a:t>Elementarschadenversicherung</a:t>
            </a:r>
            <a:br>
              <a:rPr lang="de-DE" sz="2400" dirty="0">
                <a:solidFill>
                  <a:schemeClr val="tx1"/>
                </a:solidFill>
              </a:rPr>
            </a:br>
            <a:endParaRPr lang="de-DE" dirty="0"/>
          </a:p>
        </p:txBody>
      </p:sp>
      <p:sp>
        <p:nvSpPr>
          <p:cNvPr id="3" name="Inhaltsplatzhalter 2">
            <a:extLst>
              <a:ext uri="{FF2B5EF4-FFF2-40B4-BE49-F238E27FC236}">
                <a16:creationId xmlns:a16="http://schemas.microsoft.com/office/drawing/2014/main" id="{6CA7E147-2F4A-4526-8784-53FED9451D49}"/>
              </a:ext>
            </a:extLst>
          </p:cNvPr>
          <p:cNvSpPr>
            <a:spLocks noGrp="1"/>
          </p:cNvSpPr>
          <p:nvPr>
            <p:ph idx="1"/>
          </p:nvPr>
        </p:nvSpPr>
        <p:spPr/>
        <p:txBody>
          <a:bodyPr/>
          <a:lstStyle/>
          <a:p>
            <a:r>
              <a:rPr lang="de-DE" sz="1400" b="0" dirty="0">
                <a:solidFill>
                  <a:schemeClr val="tx1"/>
                </a:solidFill>
              </a:rPr>
              <a:t>Schäden durch Starkregen und Rückstau sind nicht durch die Gebäude- oder Hausratversicherung abgedeckt.</a:t>
            </a:r>
            <a:br>
              <a:rPr lang="de-DE" sz="1400" b="0" dirty="0">
                <a:solidFill>
                  <a:schemeClr val="tx1"/>
                </a:solidFill>
              </a:rPr>
            </a:br>
            <a:endParaRPr lang="de-DE" sz="1400" b="0" dirty="0">
              <a:solidFill>
                <a:schemeClr val="tx1"/>
              </a:solidFill>
            </a:endParaRPr>
          </a:p>
          <a:p>
            <a:r>
              <a:rPr lang="de-DE" sz="1400" b="0" dirty="0">
                <a:solidFill>
                  <a:schemeClr val="tx1"/>
                </a:solidFill>
              </a:rPr>
              <a:t>Starkregen gilt - wie auch Hochwasser oder Erdbeben - als Elementarschaden.</a:t>
            </a:r>
            <a:br>
              <a:rPr lang="de-DE" sz="1400" b="0" dirty="0">
                <a:solidFill>
                  <a:schemeClr val="tx1"/>
                </a:solidFill>
              </a:rPr>
            </a:br>
            <a:endParaRPr lang="de-DE" sz="1400" b="0" dirty="0">
              <a:solidFill>
                <a:schemeClr val="tx1"/>
              </a:solidFill>
            </a:endParaRPr>
          </a:p>
          <a:p>
            <a:r>
              <a:rPr lang="de-DE" altLang="de-DE" sz="1400" b="0" dirty="0">
                <a:solidFill>
                  <a:schemeClr val="tx1"/>
                </a:solidFill>
              </a:rPr>
              <a:t>Wenn Räume überflutet werden, entstehen schnell hohe Schäden an Möbeln und Elektrogeräten.</a:t>
            </a:r>
          </a:p>
          <a:p>
            <a:br>
              <a:rPr lang="de-DE" altLang="de-DE" sz="1400" b="0" dirty="0">
                <a:solidFill>
                  <a:schemeClr val="tx1"/>
                </a:solidFill>
              </a:rPr>
            </a:br>
            <a:r>
              <a:rPr lang="de-DE" altLang="de-DE" sz="1400" b="0" dirty="0">
                <a:solidFill>
                  <a:schemeClr val="tx1"/>
                </a:solidFill>
              </a:rPr>
              <a:t>Schlimmstenfalls wird das Zuhause zeitweise unbewohnbar.</a:t>
            </a:r>
            <a:endParaRPr lang="de-DE" sz="1400" b="0" dirty="0">
              <a:solidFill>
                <a:schemeClr val="tx1"/>
              </a:solidFill>
            </a:endParaRPr>
          </a:p>
          <a:p>
            <a:endParaRPr lang="de-DE" dirty="0"/>
          </a:p>
        </p:txBody>
      </p:sp>
      <p:sp>
        <p:nvSpPr>
          <p:cNvPr id="5" name="Datumsplatzhalter 4">
            <a:extLst>
              <a:ext uri="{FF2B5EF4-FFF2-40B4-BE49-F238E27FC236}">
                <a16:creationId xmlns:a16="http://schemas.microsoft.com/office/drawing/2014/main" id="{100DEF77-252E-49BC-9F09-39BC700308B5}"/>
              </a:ext>
            </a:extLst>
          </p:cNvPr>
          <p:cNvSpPr>
            <a:spLocks noGrp="1"/>
          </p:cNvSpPr>
          <p:nvPr>
            <p:ph type="dt" sz="half" idx="2"/>
          </p:nvPr>
        </p:nvSpPr>
        <p:spPr/>
        <p:txBody>
          <a:bodyPr/>
          <a:lstStyle/>
          <a:p>
            <a:endParaRPr lang="de-DE" dirty="0"/>
          </a:p>
        </p:txBody>
      </p:sp>
      <p:sp>
        <p:nvSpPr>
          <p:cNvPr id="6" name="Fußzeilenplatzhalter 5">
            <a:extLst>
              <a:ext uri="{FF2B5EF4-FFF2-40B4-BE49-F238E27FC236}">
                <a16:creationId xmlns:a16="http://schemas.microsoft.com/office/drawing/2014/main" id="{8A3BC122-B0C6-42F9-83D8-998E9DB0537D}"/>
              </a:ext>
            </a:extLst>
          </p:cNvPr>
          <p:cNvSpPr>
            <a:spLocks noGrp="1"/>
          </p:cNvSpPr>
          <p:nvPr>
            <p:ph type="ftr" sz="quarter" idx="3"/>
          </p:nvPr>
        </p:nvSpPr>
        <p:spPr/>
        <p:txBody>
          <a:bodyPr/>
          <a:lstStyle/>
          <a:p>
            <a:r>
              <a:rPr lang="de-DE"/>
              <a:t>Arbeitstagung Haus &amp; Grund</a:t>
            </a:r>
            <a:endParaRPr lang="de-DE" dirty="0"/>
          </a:p>
        </p:txBody>
      </p:sp>
      <p:sp>
        <p:nvSpPr>
          <p:cNvPr id="7" name="Foliennummernplatzhalter 6">
            <a:extLst>
              <a:ext uri="{FF2B5EF4-FFF2-40B4-BE49-F238E27FC236}">
                <a16:creationId xmlns:a16="http://schemas.microsoft.com/office/drawing/2014/main" id="{3A6A1B74-20D0-4F41-855D-74C126E9F6D1}"/>
              </a:ext>
            </a:extLst>
          </p:cNvPr>
          <p:cNvSpPr>
            <a:spLocks noGrp="1"/>
          </p:cNvSpPr>
          <p:nvPr>
            <p:ph type="sldNum" sz="quarter" idx="4"/>
          </p:nvPr>
        </p:nvSpPr>
        <p:spPr/>
        <p:txBody>
          <a:bodyPr/>
          <a:lstStyle/>
          <a:p>
            <a:fld id="{7EEFB11B-9D99-4934-8EFD-F587FCA5972D}" type="slidenum">
              <a:rPr lang="de-DE" smtClean="0"/>
              <a:pPr/>
              <a:t>10</a:t>
            </a:fld>
            <a:endParaRPr lang="de-DE" dirty="0"/>
          </a:p>
        </p:txBody>
      </p:sp>
      <p:sp>
        <p:nvSpPr>
          <p:cNvPr id="8" name="Textplatzhalter 7">
            <a:extLst>
              <a:ext uri="{FF2B5EF4-FFF2-40B4-BE49-F238E27FC236}">
                <a16:creationId xmlns:a16="http://schemas.microsoft.com/office/drawing/2014/main" id="{25518F9B-1C7F-42DE-916D-206D955EB15F}"/>
              </a:ext>
            </a:extLst>
          </p:cNvPr>
          <p:cNvSpPr>
            <a:spLocks noGrp="1"/>
          </p:cNvSpPr>
          <p:nvPr>
            <p:ph type="body" sz="quarter" idx="18"/>
          </p:nvPr>
        </p:nvSpPr>
        <p:spPr/>
        <p:txBody>
          <a:bodyPr/>
          <a:lstStyle/>
          <a:p>
            <a:endParaRPr lang="de-DE"/>
          </a:p>
        </p:txBody>
      </p:sp>
      <p:pic>
        <p:nvPicPr>
          <p:cNvPr id="10" name="Bildplatzhalter 9">
            <a:extLst>
              <a:ext uri="{FF2B5EF4-FFF2-40B4-BE49-F238E27FC236}">
                <a16:creationId xmlns:a16="http://schemas.microsoft.com/office/drawing/2014/main" id="{3C25FD64-1321-4F7A-879A-1E0E4BBD58F7}"/>
              </a:ext>
            </a:extLst>
          </p:cNvPr>
          <p:cNvPicPr>
            <a:picLocks noGrp="1" noChangeAspect="1"/>
          </p:cNvPicPr>
          <p:nvPr>
            <p:ph type="pic" sz="quarter" idx="10"/>
          </p:nvPr>
        </p:nvPicPr>
        <p:blipFill>
          <a:blip r:embed="rId2"/>
          <a:srcRect l="16042" r="16042"/>
          <a:stretch>
            <a:fillRect/>
          </a:stretch>
        </p:blipFill>
        <p:spPr>
          <a:xfrm>
            <a:off x="6189663" y="1871663"/>
            <a:ext cx="5399087" cy="4319587"/>
          </a:xfrm>
          <a:prstGeom prst="rect">
            <a:avLst/>
          </a:prstGeom>
        </p:spPr>
      </p:pic>
      <p:pic>
        <p:nvPicPr>
          <p:cNvPr id="9" name="Bildplatzhalter 9">
            <a:extLst>
              <a:ext uri="{FF2B5EF4-FFF2-40B4-BE49-F238E27FC236}">
                <a16:creationId xmlns:a16="http://schemas.microsoft.com/office/drawing/2014/main" id="{7D384E65-2B49-43E5-8C78-ACBFD7B1CC9A}"/>
              </a:ext>
            </a:extLst>
          </p:cNvPr>
          <p:cNvPicPr>
            <a:picLocks noChangeAspect="1"/>
          </p:cNvPicPr>
          <p:nvPr/>
        </p:nvPicPr>
        <p:blipFill>
          <a:blip r:embed="rId3"/>
          <a:srcRect t="15241" b="15241"/>
          <a:stretch>
            <a:fillRect/>
          </a:stretch>
        </p:blipFill>
        <p:spPr>
          <a:xfrm>
            <a:off x="6191999" y="1872000"/>
            <a:ext cx="5400000" cy="4320000"/>
          </a:xfrm>
          <a:prstGeom prst="rect">
            <a:avLst/>
          </a:prstGeom>
          <a:ln>
            <a:solidFill>
              <a:schemeClr val="accent1"/>
            </a:solidFill>
          </a:ln>
        </p:spPr>
      </p:pic>
    </p:spTree>
    <p:extLst>
      <p:ext uri="{BB962C8B-B14F-4D97-AF65-F5344CB8AC3E}">
        <p14:creationId xmlns:p14="http://schemas.microsoft.com/office/powerpoint/2010/main" val="3966650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630D5BF-00AE-7046-84D5-EB0DBBEC59D1}"/>
              </a:ext>
            </a:extLst>
          </p:cNvPr>
          <p:cNvSpPr>
            <a:spLocks noGrp="1"/>
          </p:cNvSpPr>
          <p:nvPr>
            <p:ph idx="1"/>
          </p:nvPr>
        </p:nvSpPr>
        <p:spPr/>
        <p:txBody>
          <a:bodyPr/>
          <a:lstStyle/>
          <a:p>
            <a:pPr algn="ctr"/>
            <a:endParaRPr lang="de-DE" sz="1600" b="1" dirty="0"/>
          </a:p>
          <a:p>
            <a:pPr algn="ctr"/>
            <a:endParaRPr lang="de-DE" sz="1600" dirty="0"/>
          </a:p>
          <a:p>
            <a:pPr algn="ctr"/>
            <a:endParaRPr lang="de-DE" sz="2800" b="1" dirty="0"/>
          </a:p>
          <a:p>
            <a:pPr algn="ctr"/>
            <a:r>
              <a:rPr lang="de-DE" sz="2800" b="1" dirty="0"/>
              <a:t>Irrtum 2: </a:t>
            </a:r>
          </a:p>
          <a:p>
            <a:pPr algn="ctr">
              <a:buSzPct val="100000"/>
            </a:pPr>
            <a:r>
              <a:rPr lang="de-DE" sz="2800" dirty="0"/>
              <a:t>„Der Staat wird es schon richten.“</a:t>
            </a:r>
          </a:p>
          <a:p>
            <a:pPr>
              <a:spcBef>
                <a:spcPts val="0"/>
              </a:spcBef>
              <a:spcAft>
                <a:spcPts val="1200"/>
              </a:spcAft>
              <a:buClr>
                <a:schemeClr val="tx2"/>
              </a:buClr>
              <a:buSzPct val="100000"/>
            </a:pPr>
            <a:endParaRPr lang="de-DE" sz="1600" dirty="0">
              <a:solidFill>
                <a:schemeClr val="tx1"/>
              </a:solidFill>
            </a:endParaRPr>
          </a:p>
        </p:txBody>
      </p:sp>
      <p:sp>
        <p:nvSpPr>
          <p:cNvPr id="2" name="Titel 1">
            <a:extLst>
              <a:ext uri="{FF2B5EF4-FFF2-40B4-BE49-F238E27FC236}">
                <a16:creationId xmlns:a16="http://schemas.microsoft.com/office/drawing/2014/main" id="{375901B0-8F8B-794B-8061-3E47C1C9FEA6}"/>
              </a:ext>
            </a:extLst>
          </p:cNvPr>
          <p:cNvSpPr>
            <a:spLocks noGrp="1"/>
          </p:cNvSpPr>
          <p:nvPr>
            <p:ph type="title"/>
          </p:nvPr>
        </p:nvSpPr>
        <p:spPr/>
        <p:txBody>
          <a:bodyPr/>
          <a:lstStyle/>
          <a:p>
            <a:r>
              <a:rPr lang="de-DE" dirty="0"/>
              <a:t>Irrtümer über die Elementarschadenversicherung</a:t>
            </a:r>
            <a:br>
              <a:rPr lang="de-DE" dirty="0"/>
            </a:br>
            <a:endParaRPr lang="de-DE" dirty="0"/>
          </a:p>
        </p:txBody>
      </p:sp>
    </p:spTree>
    <p:extLst>
      <p:ext uri="{BB962C8B-B14F-4D97-AF65-F5344CB8AC3E}">
        <p14:creationId xmlns:p14="http://schemas.microsoft.com/office/powerpoint/2010/main" val="2742136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nhaltsplatzhalter 9">
            <a:extLst>
              <a:ext uri="{FF2B5EF4-FFF2-40B4-BE49-F238E27FC236}">
                <a16:creationId xmlns:a16="http://schemas.microsoft.com/office/drawing/2014/main" id="{C29428BC-0274-459A-81B1-8F406C848B97}"/>
              </a:ext>
            </a:extLst>
          </p:cNvPr>
          <p:cNvPicPr>
            <a:picLocks noChangeAspect="1"/>
          </p:cNvPicPr>
          <p:nvPr/>
        </p:nvPicPr>
        <p:blipFill>
          <a:blip r:embed="rId2"/>
          <a:stretch>
            <a:fillRect/>
          </a:stretch>
        </p:blipFill>
        <p:spPr>
          <a:xfrm>
            <a:off x="6781800" y="1416039"/>
            <a:ext cx="4807181" cy="4711502"/>
          </a:xfrm>
          <a:prstGeom prst="rect">
            <a:avLst/>
          </a:prstGeom>
          <a:noFill/>
        </p:spPr>
      </p:pic>
      <p:sp>
        <p:nvSpPr>
          <p:cNvPr id="2" name="Titel 1">
            <a:extLst>
              <a:ext uri="{FF2B5EF4-FFF2-40B4-BE49-F238E27FC236}">
                <a16:creationId xmlns:a16="http://schemas.microsoft.com/office/drawing/2014/main" id="{3C258300-F8D9-432A-8CDA-3636D225BB65}"/>
              </a:ext>
            </a:extLst>
          </p:cNvPr>
          <p:cNvSpPr>
            <a:spLocks noGrp="1"/>
          </p:cNvSpPr>
          <p:nvPr>
            <p:ph type="title"/>
          </p:nvPr>
        </p:nvSpPr>
        <p:spPr/>
        <p:txBody>
          <a:bodyPr/>
          <a:lstStyle/>
          <a:p>
            <a:r>
              <a:rPr lang="de-DE" dirty="0"/>
              <a:t>Naturgefahren – Der echte Norden sorgt vor!</a:t>
            </a:r>
            <a:br>
              <a:rPr lang="de-DE" sz="2400" dirty="0">
                <a:solidFill>
                  <a:schemeClr val="tx1"/>
                </a:solidFill>
              </a:rPr>
            </a:br>
            <a:endParaRPr lang="de-DE" dirty="0"/>
          </a:p>
        </p:txBody>
      </p:sp>
      <p:sp>
        <p:nvSpPr>
          <p:cNvPr id="3" name="Inhaltsplatzhalter 2">
            <a:extLst>
              <a:ext uri="{FF2B5EF4-FFF2-40B4-BE49-F238E27FC236}">
                <a16:creationId xmlns:a16="http://schemas.microsoft.com/office/drawing/2014/main" id="{6CA7E147-2F4A-4526-8784-53FED9451D49}"/>
              </a:ext>
            </a:extLst>
          </p:cNvPr>
          <p:cNvSpPr>
            <a:spLocks noGrp="1"/>
          </p:cNvSpPr>
          <p:nvPr>
            <p:ph idx="1"/>
          </p:nvPr>
        </p:nvSpPr>
        <p:spPr>
          <a:xfrm>
            <a:off x="451159" y="1416039"/>
            <a:ext cx="5398594" cy="4320000"/>
          </a:xfrm>
        </p:spPr>
        <p:txBody>
          <a:bodyPr/>
          <a:lstStyle/>
          <a:p>
            <a:r>
              <a:rPr lang="de-DE" sz="1600" b="0" dirty="0">
                <a:solidFill>
                  <a:schemeClr val="tx1"/>
                </a:solidFill>
              </a:rPr>
              <a:t>Das Land Schleswig-Holstein informierte </a:t>
            </a:r>
            <a:br>
              <a:rPr lang="de-DE" sz="1600" b="0" dirty="0">
                <a:solidFill>
                  <a:schemeClr val="tx1"/>
                </a:solidFill>
              </a:rPr>
            </a:br>
            <a:r>
              <a:rPr lang="de-DE" sz="1600" b="0" dirty="0">
                <a:solidFill>
                  <a:schemeClr val="tx1"/>
                </a:solidFill>
              </a:rPr>
              <a:t>bereits 2018 die Bürger darüber, dass der </a:t>
            </a:r>
            <a:br>
              <a:rPr lang="de-DE" sz="1600" b="0" dirty="0">
                <a:solidFill>
                  <a:schemeClr val="tx1"/>
                </a:solidFill>
              </a:rPr>
            </a:br>
            <a:r>
              <a:rPr lang="de-DE" sz="1600" b="0" dirty="0">
                <a:solidFill>
                  <a:schemeClr val="tx1"/>
                </a:solidFill>
              </a:rPr>
              <a:t>Staat bei Schäden durch Naturkatastrophen </a:t>
            </a:r>
            <a:br>
              <a:rPr lang="de-DE" sz="1600" b="0" dirty="0">
                <a:solidFill>
                  <a:schemeClr val="tx1"/>
                </a:solidFill>
              </a:rPr>
            </a:br>
            <a:r>
              <a:rPr lang="de-DE" sz="1600" b="0" dirty="0">
                <a:solidFill>
                  <a:schemeClr val="tx1"/>
                </a:solidFill>
              </a:rPr>
              <a:t>grundsätzlich nur dann finanzielle Hilfe </a:t>
            </a:r>
            <a:br>
              <a:rPr lang="de-DE" sz="1600" b="0" dirty="0">
                <a:solidFill>
                  <a:schemeClr val="tx1"/>
                </a:solidFill>
              </a:rPr>
            </a:br>
            <a:r>
              <a:rPr lang="de-DE" sz="1600" b="0" dirty="0">
                <a:solidFill>
                  <a:schemeClr val="tx1"/>
                </a:solidFill>
              </a:rPr>
              <a:t>leisten kann, wenn ein Versicherungs-</a:t>
            </a:r>
            <a:br>
              <a:rPr lang="de-DE" sz="1600" b="0" dirty="0">
                <a:solidFill>
                  <a:schemeClr val="tx1"/>
                </a:solidFill>
              </a:rPr>
            </a:br>
            <a:r>
              <a:rPr lang="de-DE" sz="1600" b="0" dirty="0" err="1">
                <a:solidFill>
                  <a:schemeClr val="tx1"/>
                </a:solidFill>
              </a:rPr>
              <a:t>schutz</a:t>
            </a:r>
            <a:r>
              <a:rPr lang="de-DE" sz="1600" b="0" dirty="0">
                <a:solidFill>
                  <a:schemeClr val="tx1"/>
                </a:solidFill>
              </a:rPr>
              <a:t> nicht möglich ist.</a:t>
            </a:r>
          </a:p>
          <a:p>
            <a:endParaRPr lang="de-DE" sz="1600" b="0" dirty="0">
              <a:solidFill>
                <a:schemeClr val="tx1"/>
              </a:solidFill>
            </a:endParaRPr>
          </a:p>
          <a:p>
            <a:r>
              <a:rPr lang="de-DE" sz="1600" b="0" dirty="0">
                <a:solidFill>
                  <a:schemeClr val="tx1"/>
                </a:solidFill>
              </a:rPr>
              <a:t>Ziel der Kampagne:</a:t>
            </a:r>
            <a:br>
              <a:rPr lang="de-DE" sz="1600" b="0" dirty="0">
                <a:solidFill>
                  <a:schemeClr val="tx1"/>
                </a:solidFill>
              </a:rPr>
            </a:br>
            <a:r>
              <a:rPr lang="de-DE" sz="1600" b="0" dirty="0">
                <a:solidFill>
                  <a:schemeClr val="tx1"/>
                </a:solidFill>
              </a:rPr>
              <a:t>Sensibilisierung der Bevölkerung für </a:t>
            </a:r>
            <a:br>
              <a:rPr lang="de-DE" sz="1600" b="0" dirty="0">
                <a:solidFill>
                  <a:schemeClr val="tx1"/>
                </a:solidFill>
              </a:rPr>
            </a:br>
            <a:r>
              <a:rPr lang="de-DE" sz="1600" b="0" dirty="0">
                <a:solidFill>
                  <a:schemeClr val="tx1"/>
                </a:solidFill>
              </a:rPr>
              <a:t>mögliche Klimafolgen und Schaffung </a:t>
            </a:r>
            <a:br>
              <a:rPr lang="de-DE" sz="1600" b="0" dirty="0">
                <a:solidFill>
                  <a:schemeClr val="tx1"/>
                </a:solidFill>
              </a:rPr>
            </a:br>
            <a:r>
              <a:rPr lang="de-DE" sz="1600" b="0" dirty="0">
                <a:solidFill>
                  <a:schemeClr val="tx1"/>
                </a:solidFill>
              </a:rPr>
              <a:t>von Transparenz über die Möglichkeiten </a:t>
            </a:r>
            <a:br>
              <a:rPr lang="de-DE" sz="1600" b="0" dirty="0">
                <a:solidFill>
                  <a:schemeClr val="tx1"/>
                </a:solidFill>
              </a:rPr>
            </a:br>
            <a:r>
              <a:rPr lang="de-DE" sz="1600" b="0" dirty="0">
                <a:solidFill>
                  <a:schemeClr val="tx1"/>
                </a:solidFill>
              </a:rPr>
              <a:t>der Eigenvorsorge. </a:t>
            </a:r>
          </a:p>
          <a:p>
            <a:endParaRPr lang="de-DE" dirty="0"/>
          </a:p>
        </p:txBody>
      </p:sp>
      <p:sp>
        <p:nvSpPr>
          <p:cNvPr id="8" name="Textplatzhalter 7">
            <a:extLst>
              <a:ext uri="{FF2B5EF4-FFF2-40B4-BE49-F238E27FC236}">
                <a16:creationId xmlns:a16="http://schemas.microsoft.com/office/drawing/2014/main" id="{25518F9B-1C7F-42DE-916D-206D955EB15F}"/>
              </a:ext>
            </a:extLst>
          </p:cNvPr>
          <p:cNvSpPr>
            <a:spLocks noGrp="1"/>
          </p:cNvSpPr>
          <p:nvPr>
            <p:ph type="body" sz="quarter" idx="18"/>
          </p:nvPr>
        </p:nvSpPr>
        <p:spPr/>
        <p:txBody>
          <a:bodyPr/>
          <a:lstStyle/>
          <a:p>
            <a:endParaRPr lang="de-DE"/>
          </a:p>
        </p:txBody>
      </p:sp>
      <p:pic>
        <p:nvPicPr>
          <p:cNvPr id="16" name="Grafik 15">
            <a:extLst>
              <a:ext uri="{FF2B5EF4-FFF2-40B4-BE49-F238E27FC236}">
                <a16:creationId xmlns:a16="http://schemas.microsoft.com/office/drawing/2014/main" id="{A9314A83-02E5-475A-A1B0-D25B9E48712D}"/>
              </a:ext>
            </a:extLst>
          </p:cNvPr>
          <p:cNvPicPr>
            <a:picLocks noChangeAspect="1"/>
          </p:cNvPicPr>
          <p:nvPr/>
        </p:nvPicPr>
        <p:blipFill>
          <a:blip r:embed="rId3"/>
          <a:stretch>
            <a:fillRect/>
          </a:stretch>
        </p:blipFill>
        <p:spPr>
          <a:xfrm>
            <a:off x="4681904" y="1910193"/>
            <a:ext cx="1988112" cy="3723193"/>
          </a:xfrm>
          <a:prstGeom prst="rect">
            <a:avLst/>
          </a:prstGeom>
          <a:ln>
            <a:noFill/>
          </a:ln>
        </p:spPr>
      </p:pic>
    </p:spTree>
    <p:extLst>
      <p:ext uri="{BB962C8B-B14F-4D97-AF65-F5344CB8AC3E}">
        <p14:creationId xmlns:p14="http://schemas.microsoft.com/office/powerpoint/2010/main" val="683587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258300-F8D9-432A-8CDA-3636D225BB65}"/>
              </a:ext>
            </a:extLst>
          </p:cNvPr>
          <p:cNvSpPr>
            <a:spLocks noGrp="1"/>
          </p:cNvSpPr>
          <p:nvPr>
            <p:ph type="title"/>
          </p:nvPr>
        </p:nvSpPr>
        <p:spPr/>
        <p:txBody>
          <a:bodyPr/>
          <a:lstStyle/>
          <a:p>
            <a:r>
              <a:rPr lang="de-DE" dirty="0"/>
              <a:t>Bei welchen Schäden leistet die Elementarschadenversicherung?</a:t>
            </a:r>
            <a:br>
              <a:rPr lang="de-DE" sz="2000" dirty="0"/>
            </a:br>
            <a:br>
              <a:rPr lang="de-DE" sz="2400" dirty="0">
                <a:solidFill>
                  <a:schemeClr val="tx1"/>
                </a:solidFill>
              </a:rPr>
            </a:br>
            <a:endParaRPr lang="de-DE" dirty="0"/>
          </a:p>
        </p:txBody>
      </p:sp>
      <p:sp>
        <p:nvSpPr>
          <p:cNvPr id="3" name="Inhaltsplatzhalter 2">
            <a:extLst>
              <a:ext uri="{FF2B5EF4-FFF2-40B4-BE49-F238E27FC236}">
                <a16:creationId xmlns:a16="http://schemas.microsoft.com/office/drawing/2014/main" id="{6CA7E147-2F4A-4526-8784-53FED9451D49}"/>
              </a:ext>
            </a:extLst>
          </p:cNvPr>
          <p:cNvSpPr>
            <a:spLocks noGrp="1"/>
          </p:cNvSpPr>
          <p:nvPr>
            <p:ph idx="1"/>
          </p:nvPr>
        </p:nvSpPr>
        <p:spPr/>
        <p:txBody>
          <a:bodyPr/>
          <a:lstStyle/>
          <a:p>
            <a:pPr algn="ctr"/>
            <a:endParaRPr lang="de-DE" sz="1100" b="1" dirty="0"/>
          </a:p>
          <a:p>
            <a:r>
              <a:rPr lang="de-DE" sz="1400" b="0" dirty="0">
                <a:solidFill>
                  <a:schemeClr val="tx1"/>
                </a:solidFill>
              </a:rPr>
              <a:t>Überschwemmung</a:t>
            </a:r>
            <a:br>
              <a:rPr lang="de-DE" sz="1400" b="0" dirty="0">
                <a:solidFill>
                  <a:schemeClr val="tx1"/>
                </a:solidFill>
              </a:rPr>
            </a:br>
            <a:endParaRPr lang="de-DE" sz="1400" b="0" dirty="0">
              <a:solidFill>
                <a:schemeClr val="tx1"/>
              </a:solidFill>
            </a:endParaRPr>
          </a:p>
          <a:p>
            <a:r>
              <a:rPr lang="de-DE" sz="1400" b="0" dirty="0">
                <a:solidFill>
                  <a:schemeClr val="tx1"/>
                </a:solidFill>
              </a:rPr>
              <a:t>Rückstau von Wasser in der Kanalisation </a:t>
            </a:r>
            <a:br>
              <a:rPr lang="de-DE" sz="1400" b="0" dirty="0">
                <a:solidFill>
                  <a:schemeClr val="tx1"/>
                </a:solidFill>
              </a:rPr>
            </a:br>
            <a:r>
              <a:rPr lang="de-DE" sz="1400" b="0" dirty="0">
                <a:solidFill>
                  <a:schemeClr val="tx1"/>
                </a:solidFill>
              </a:rPr>
              <a:t>nach starken Regenfällen,</a:t>
            </a:r>
            <a:br>
              <a:rPr lang="de-DE" sz="1400" b="0" dirty="0">
                <a:solidFill>
                  <a:schemeClr val="tx1"/>
                </a:solidFill>
              </a:rPr>
            </a:br>
            <a:endParaRPr lang="de-DE" sz="1400" b="0" dirty="0">
              <a:solidFill>
                <a:schemeClr val="tx1"/>
              </a:solidFill>
            </a:endParaRPr>
          </a:p>
          <a:p>
            <a:r>
              <a:rPr lang="de-DE" sz="1400" b="0" dirty="0">
                <a:solidFill>
                  <a:schemeClr val="tx1"/>
                </a:solidFill>
              </a:rPr>
              <a:t>Erdrutsch oder die Absenkung des Bodens über </a:t>
            </a:r>
            <a:br>
              <a:rPr lang="de-DE" sz="1400" b="0" dirty="0">
                <a:solidFill>
                  <a:schemeClr val="tx1"/>
                </a:solidFill>
              </a:rPr>
            </a:br>
            <a:r>
              <a:rPr lang="de-DE" sz="1400" b="0" dirty="0">
                <a:solidFill>
                  <a:schemeClr val="tx1"/>
                </a:solidFill>
              </a:rPr>
              <a:t>einen natürlichen Hohlraum,</a:t>
            </a:r>
            <a:br>
              <a:rPr lang="de-DE" sz="1400" b="0" dirty="0">
                <a:solidFill>
                  <a:schemeClr val="tx1"/>
                </a:solidFill>
              </a:rPr>
            </a:br>
            <a:endParaRPr lang="de-DE" sz="1400" b="0" dirty="0">
              <a:solidFill>
                <a:schemeClr val="tx1"/>
              </a:solidFill>
            </a:endParaRPr>
          </a:p>
          <a:p>
            <a:r>
              <a:rPr lang="de-DE" sz="1400" b="0" dirty="0">
                <a:solidFill>
                  <a:schemeClr val="tx1"/>
                </a:solidFill>
              </a:rPr>
              <a:t>Schneedruck, Lawinen, Erdbeben und Vulkanausbruch.</a:t>
            </a:r>
          </a:p>
          <a:p>
            <a:endParaRPr lang="de-DE" dirty="0"/>
          </a:p>
        </p:txBody>
      </p:sp>
      <p:sp>
        <p:nvSpPr>
          <p:cNvPr id="8" name="Textplatzhalter 7">
            <a:extLst>
              <a:ext uri="{FF2B5EF4-FFF2-40B4-BE49-F238E27FC236}">
                <a16:creationId xmlns:a16="http://schemas.microsoft.com/office/drawing/2014/main" id="{25518F9B-1C7F-42DE-916D-206D955EB15F}"/>
              </a:ext>
            </a:extLst>
          </p:cNvPr>
          <p:cNvSpPr>
            <a:spLocks noGrp="1"/>
          </p:cNvSpPr>
          <p:nvPr>
            <p:ph type="body" sz="quarter" idx="18"/>
          </p:nvPr>
        </p:nvSpPr>
        <p:spPr/>
        <p:txBody>
          <a:bodyPr/>
          <a:lstStyle/>
          <a:p>
            <a:endParaRPr lang="de-DE"/>
          </a:p>
        </p:txBody>
      </p:sp>
      <p:pic>
        <p:nvPicPr>
          <p:cNvPr id="20" name="Grafik 19">
            <a:extLst>
              <a:ext uri="{FF2B5EF4-FFF2-40B4-BE49-F238E27FC236}">
                <a16:creationId xmlns:a16="http://schemas.microsoft.com/office/drawing/2014/main" id="{6068C495-6EEA-4552-829A-609E72716EA9}"/>
              </a:ext>
            </a:extLst>
          </p:cNvPr>
          <p:cNvPicPr>
            <a:picLocks noChangeAspect="1"/>
          </p:cNvPicPr>
          <p:nvPr/>
        </p:nvPicPr>
        <p:blipFill>
          <a:blip r:embed="rId2"/>
          <a:stretch>
            <a:fillRect/>
          </a:stretch>
        </p:blipFill>
        <p:spPr>
          <a:xfrm>
            <a:off x="5178982" y="1658581"/>
            <a:ext cx="6562725" cy="4303766"/>
          </a:xfrm>
          <a:prstGeom prst="rect">
            <a:avLst/>
          </a:prstGeom>
        </p:spPr>
      </p:pic>
      <p:sp>
        <p:nvSpPr>
          <p:cNvPr id="21" name="Textfeld 20">
            <a:extLst>
              <a:ext uri="{FF2B5EF4-FFF2-40B4-BE49-F238E27FC236}">
                <a16:creationId xmlns:a16="http://schemas.microsoft.com/office/drawing/2014/main" id="{82F52655-EB32-4280-8203-BFE6F66DF551}"/>
              </a:ext>
            </a:extLst>
          </p:cNvPr>
          <p:cNvSpPr txBox="1"/>
          <p:nvPr/>
        </p:nvSpPr>
        <p:spPr>
          <a:xfrm>
            <a:off x="10677525" y="5132744"/>
            <a:ext cx="1244831" cy="306031"/>
          </a:xfrm>
          <a:prstGeom prst="rect">
            <a:avLst/>
          </a:prstGeom>
          <a:noFill/>
        </p:spPr>
        <p:txBody>
          <a:bodyPr wrap="square" lIns="0" tIns="0" rIns="0" bIns="0" rtlCol="0">
            <a:noAutofit/>
          </a:bodyPr>
          <a:lstStyle/>
          <a:p>
            <a:pPr algn="l">
              <a:buClr>
                <a:schemeClr val="accent2"/>
              </a:buClr>
              <a:buSzPct val="110000"/>
            </a:pPr>
            <a:r>
              <a:rPr lang="de-DE" sz="1400" b="1" dirty="0">
                <a:solidFill>
                  <a:schemeClr val="bg1"/>
                </a:solidFill>
                <a:latin typeface="Sparkasse Rg" pitchFamily="2" charset="77"/>
              </a:rPr>
              <a:t>Erdbeben</a:t>
            </a:r>
          </a:p>
        </p:txBody>
      </p:sp>
      <p:sp>
        <p:nvSpPr>
          <p:cNvPr id="22" name="Textfeld 21">
            <a:extLst>
              <a:ext uri="{FF2B5EF4-FFF2-40B4-BE49-F238E27FC236}">
                <a16:creationId xmlns:a16="http://schemas.microsoft.com/office/drawing/2014/main" id="{306515B6-FD2F-4DF4-9EBB-8383DF54E29C}"/>
              </a:ext>
            </a:extLst>
          </p:cNvPr>
          <p:cNvSpPr txBox="1"/>
          <p:nvPr/>
        </p:nvSpPr>
        <p:spPr>
          <a:xfrm>
            <a:off x="8929950" y="5285143"/>
            <a:ext cx="1566926" cy="306031"/>
          </a:xfrm>
          <a:prstGeom prst="rect">
            <a:avLst/>
          </a:prstGeom>
          <a:noFill/>
        </p:spPr>
        <p:txBody>
          <a:bodyPr wrap="square" lIns="0" tIns="0" rIns="0" bIns="0" rtlCol="0">
            <a:noAutofit/>
          </a:bodyPr>
          <a:lstStyle/>
          <a:p>
            <a:pPr algn="l">
              <a:buClr>
                <a:schemeClr val="accent2"/>
              </a:buClr>
              <a:buSzPct val="110000"/>
            </a:pPr>
            <a:r>
              <a:rPr lang="de-DE" sz="1400" b="1" dirty="0">
                <a:solidFill>
                  <a:schemeClr val="bg1"/>
                </a:solidFill>
                <a:latin typeface="Sparkasse Rg" pitchFamily="2" charset="77"/>
              </a:rPr>
              <a:t>Erdsenkung und Erdrutsch</a:t>
            </a:r>
          </a:p>
        </p:txBody>
      </p:sp>
      <p:sp>
        <p:nvSpPr>
          <p:cNvPr id="23" name="Textfeld 22">
            <a:extLst>
              <a:ext uri="{FF2B5EF4-FFF2-40B4-BE49-F238E27FC236}">
                <a16:creationId xmlns:a16="http://schemas.microsoft.com/office/drawing/2014/main" id="{A9A3FF1D-E6EB-4A10-A807-287A68C73ED6}"/>
              </a:ext>
            </a:extLst>
          </p:cNvPr>
          <p:cNvSpPr txBox="1"/>
          <p:nvPr/>
        </p:nvSpPr>
        <p:spPr>
          <a:xfrm>
            <a:off x="5209562" y="4389177"/>
            <a:ext cx="1792241" cy="306031"/>
          </a:xfrm>
          <a:prstGeom prst="rect">
            <a:avLst/>
          </a:prstGeom>
          <a:noFill/>
        </p:spPr>
        <p:txBody>
          <a:bodyPr wrap="square" lIns="0" tIns="0" rIns="0" bIns="0" rtlCol="0">
            <a:noAutofit/>
          </a:bodyPr>
          <a:lstStyle/>
          <a:p>
            <a:pPr algn="l">
              <a:buClr>
                <a:schemeClr val="accent2"/>
              </a:buClr>
              <a:buSzPct val="110000"/>
            </a:pPr>
            <a:r>
              <a:rPr lang="de-DE" sz="1400" b="1" dirty="0">
                <a:solidFill>
                  <a:srgbClr val="0070C0"/>
                </a:solidFill>
                <a:latin typeface="Sparkasse Rg" pitchFamily="2" charset="77"/>
              </a:rPr>
              <a:t>Grundstücks-überschwemmung</a:t>
            </a:r>
          </a:p>
        </p:txBody>
      </p:sp>
      <p:sp>
        <p:nvSpPr>
          <p:cNvPr id="24" name="Textfeld 23">
            <a:extLst>
              <a:ext uri="{FF2B5EF4-FFF2-40B4-BE49-F238E27FC236}">
                <a16:creationId xmlns:a16="http://schemas.microsoft.com/office/drawing/2014/main" id="{00B7D9B5-03B6-4E5E-AE8E-97CB5BA1489C}"/>
              </a:ext>
            </a:extLst>
          </p:cNvPr>
          <p:cNvSpPr txBox="1"/>
          <p:nvPr/>
        </p:nvSpPr>
        <p:spPr>
          <a:xfrm>
            <a:off x="10116952" y="1862474"/>
            <a:ext cx="1244831" cy="306031"/>
          </a:xfrm>
          <a:prstGeom prst="rect">
            <a:avLst/>
          </a:prstGeom>
          <a:noFill/>
        </p:spPr>
        <p:txBody>
          <a:bodyPr wrap="square" lIns="0" tIns="0" rIns="0" bIns="0" rtlCol="0">
            <a:noAutofit/>
          </a:bodyPr>
          <a:lstStyle/>
          <a:p>
            <a:pPr algn="l">
              <a:buClr>
                <a:schemeClr val="accent2"/>
              </a:buClr>
              <a:buSzPct val="110000"/>
            </a:pPr>
            <a:r>
              <a:rPr lang="de-DE" sz="1400" b="1" dirty="0">
                <a:solidFill>
                  <a:schemeClr val="bg1"/>
                </a:solidFill>
                <a:latin typeface="Sparkasse Rg" pitchFamily="2" charset="77"/>
              </a:rPr>
              <a:t>Schneedruck</a:t>
            </a:r>
          </a:p>
        </p:txBody>
      </p:sp>
      <p:sp>
        <p:nvSpPr>
          <p:cNvPr id="25" name="Textfeld 24">
            <a:extLst>
              <a:ext uri="{FF2B5EF4-FFF2-40B4-BE49-F238E27FC236}">
                <a16:creationId xmlns:a16="http://schemas.microsoft.com/office/drawing/2014/main" id="{8B6506B1-B796-4BBE-9123-FA643AC75142}"/>
              </a:ext>
            </a:extLst>
          </p:cNvPr>
          <p:cNvSpPr txBox="1"/>
          <p:nvPr/>
        </p:nvSpPr>
        <p:spPr>
          <a:xfrm>
            <a:off x="10145294" y="3520288"/>
            <a:ext cx="1244831" cy="306031"/>
          </a:xfrm>
          <a:prstGeom prst="rect">
            <a:avLst/>
          </a:prstGeom>
          <a:noFill/>
        </p:spPr>
        <p:txBody>
          <a:bodyPr wrap="square" lIns="0" tIns="0" rIns="0" bIns="0" rtlCol="0">
            <a:noAutofit/>
          </a:bodyPr>
          <a:lstStyle/>
          <a:p>
            <a:pPr algn="l">
              <a:buClr>
                <a:schemeClr val="accent2"/>
              </a:buClr>
              <a:buSzPct val="110000"/>
            </a:pPr>
            <a:r>
              <a:rPr lang="de-DE" sz="1400" b="1" dirty="0">
                <a:solidFill>
                  <a:srgbClr val="0070C0"/>
                </a:solidFill>
                <a:latin typeface="Sparkasse Rg" pitchFamily="2" charset="77"/>
              </a:rPr>
              <a:t>Rückstau</a:t>
            </a:r>
          </a:p>
        </p:txBody>
      </p:sp>
    </p:spTree>
    <p:extLst>
      <p:ext uri="{BB962C8B-B14F-4D97-AF65-F5344CB8AC3E}">
        <p14:creationId xmlns:p14="http://schemas.microsoft.com/office/powerpoint/2010/main" val="1346390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Irrtümer über die Elementarschadenversicherung</a:t>
            </a:r>
          </a:p>
        </p:txBody>
      </p:sp>
      <p:sp>
        <p:nvSpPr>
          <p:cNvPr id="3" name="Inhaltsplatzhalter 2"/>
          <p:cNvSpPr>
            <a:spLocks noGrp="1"/>
          </p:cNvSpPr>
          <p:nvPr>
            <p:ph idx="1"/>
          </p:nvPr>
        </p:nvSpPr>
        <p:spPr/>
        <p:txBody>
          <a:bodyPr/>
          <a:lstStyle/>
          <a:p>
            <a:pPr algn="ctr"/>
            <a:endParaRPr lang="de-DE" b="1" dirty="0"/>
          </a:p>
          <a:p>
            <a:pPr algn="ctr"/>
            <a:endParaRPr lang="de-DE" b="1" dirty="0"/>
          </a:p>
          <a:p>
            <a:pPr algn="ctr"/>
            <a:endParaRPr lang="de-DE" sz="2399" dirty="0"/>
          </a:p>
          <a:p>
            <a:pPr algn="ctr"/>
            <a:r>
              <a:rPr lang="de-DE" sz="2800" dirty="0"/>
              <a:t>Irrtum 3: </a:t>
            </a:r>
          </a:p>
          <a:p>
            <a:pPr algn="ctr"/>
            <a:r>
              <a:rPr lang="de-DE" sz="2800" dirty="0"/>
              <a:t>„Viele Häuser lassen sich nicht versichern“.</a:t>
            </a:r>
          </a:p>
        </p:txBody>
      </p:sp>
      <p:sp>
        <p:nvSpPr>
          <p:cNvPr id="5" name="Foliennummernplatzhalter 4"/>
          <p:cNvSpPr>
            <a:spLocks noGrp="1"/>
          </p:cNvSpPr>
          <p:nvPr>
            <p:ph type="sldNum" sz="quarter" idx="11"/>
          </p:nvPr>
        </p:nvSpPr>
        <p:spPr/>
        <p:txBody>
          <a:bodyPr/>
          <a:lstStyle/>
          <a:p>
            <a:pPr>
              <a:defRPr/>
            </a:pPr>
            <a:endParaRPr lang="de-DE" altLang="de-DE" dirty="0"/>
          </a:p>
        </p:txBody>
      </p:sp>
    </p:spTree>
    <p:extLst>
      <p:ext uri="{BB962C8B-B14F-4D97-AF65-F5344CB8AC3E}">
        <p14:creationId xmlns:p14="http://schemas.microsoft.com/office/powerpoint/2010/main" val="1503766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t>Die Elementarschadenversicherung gibt es bei der Provinzial seit 1999</a:t>
            </a:r>
            <a:br>
              <a:rPr lang="de-DE" altLang="de-DE" dirty="0"/>
            </a:br>
            <a:endParaRPr lang="de-DE" dirty="0"/>
          </a:p>
        </p:txBody>
      </p:sp>
      <p:sp>
        <p:nvSpPr>
          <p:cNvPr id="3" name="Inhaltsplatzhalter 2"/>
          <p:cNvSpPr>
            <a:spLocks noGrp="1"/>
          </p:cNvSpPr>
          <p:nvPr>
            <p:ph idx="1"/>
          </p:nvPr>
        </p:nvSpPr>
        <p:spPr/>
        <p:txBody>
          <a:bodyPr/>
          <a:lstStyle/>
          <a:p>
            <a:r>
              <a:rPr lang="de-DE" altLang="de-DE" sz="1600" b="0" dirty="0">
                <a:solidFill>
                  <a:schemeClr val="tx1"/>
                </a:solidFill>
              </a:rPr>
              <a:t>Ob ein Gebäude bzw. der Hausrat gegen Elementarschäden versicherbar ist, hängt von den örtlichen Risiken ab. </a:t>
            </a:r>
            <a:br>
              <a:rPr lang="de-DE" altLang="de-DE" sz="1600" b="0" dirty="0">
                <a:solidFill>
                  <a:schemeClr val="tx1"/>
                </a:solidFill>
              </a:rPr>
            </a:br>
            <a:endParaRPr lang="de-DE" altLang="de-DE" sz="1600" b="0" dirty="0">
              <a:solidFill>
                <a:schemeClr val="tx1"/>
              </a:solidFill>
            </a:endParaRPr>
          </a:p>
          <a:p>
            <a:r>
              <a:rPr lang="de-DE" altLang="de-DE" sz="1600" b="0" dirty="0">
                <a:solidFill>
                  <a:schemeClr val="tx1"/>
                </a:solidFill>
              </a:rPr>
              <a:t>99% aller Häuser und Wohnungen im Norden können gegen das Elementarrisiko versichert werden.</a:t>
            </a:r>
            <a:br>
              <a:rPr lang="de-DE" altLang="de-DE" sz="1600" b="0" dirty="0">
                <a:solidFill>
                  <a:schemeClr val="tx1"/>
                </a:solidFill>
              </a:rPr>
            </a:br>
            <a:endParaRPr lang="de-DE" altLang="de-DE" sz="1600" b="0" dirty="0">
              <a:solidFill>
                <a:schemeClr val="tx1"/>
              </a:solidFill>
            </a:endParaRPr>
          </a:p>
          <a:p>
            <a:r>
              <a:rPr lang="de-DE" altLang="de-DE" sz="1600" b="0" dirty="0">
                <a:solidFill>
                  <a:schemeClr val="tx1"/>
                </a:solidFill>
              </a:rPr>
              <a:t>Schleswig-Holstein und Hamburg sind in Gefährdungsklassen aufgeteilt.</a:t>
            </a:r>
          </a:p>
          <a:p>
            <a:endParaRPr lang="de-DE" altLang="de-DE" dirty="0"/>
          </a:p>
          <a:p>
            <a:endParaRPr lang="de-DE" altLang="de-DE" dirty="0"/>
          </a:p>
          <a:p>
            <a:endParaRPr lang="de-DE" dirty="0"/>
          </a:p>
        </p:txBody>
      </p:sp>
      <p:sp>
        <p:nvSpPr>
          <p:cNvPr id="7" name="Foliennummernplatzhalter 6"/>
          <p:cNvSpPr>
            <a:spLocks noGrp="1"/>
          </p:cNvSpPr>
          <p:nvPr>
            <p:ph type="sldNum" sz="quarter" idx="4"/>
          </p:nvPr>
        </p:nvSpPr>
        <p:spPr/>
        <p:txBody>
          <a:bodyPr/>
          <a:lstStyle/>
          <a:p>
            <a:endParaRPr lang="de-DE" dirty="0"/>
          </a:p>
        </p:txBody>
      </p:sp>
      <p:sp>
        <p:nvSpPr>
          <p:cNvPr id="8" name="Textplatzhalter 7"/>
          <p:cNvSpPr>
            <a:spLocks noGrp="1"/>
          </p:cNvSpPr>
          <p:nvPr>
            <p:ph type="body" sz="quarter" idx="18"/>
          </p:nvPr>
        </p:nvSpPr>
        <p:spPr/>
        <p:txBody>
          <a:bodyPr/>
          <a:lstStyle/>
          <a:p>
            <a:endParaRPr lang="de-DE"/>
          </a:p>
        </p:txBody>
      </p:sp>
      <p:pic>
        <p:nvPicPr>
          <p:cNvPr id="10" name="Picture 4"/>
          <p:cNvPicPr>
            <a:picLocks noGrp="1" noChangeAspect="1" noChangeArrowheads="1"/>
          </p:cNvPicPr>
          <p:nvPr>
            <p:ph type="pic" sz="quarter" idx="10"/>
          </p:nvPr>
        </p:nvPicPr>
        <p:blipFill>
          <a:blip r:embed="rId2" cstate="print">
            <a:extLst>
              <a:ext uri="{28A0092B-C50C-407E-A947-70E740481C1C}">
                <a14:useLocalDpi xmlns:a14="http://schemas.microsoft.com/office/drawing/2010/main" val="0"/>
              </a:ext>
            </a:extLst>
          </a:blip>
          <a:srcRect t="22613" b="22613"/>
          <a:stretch>
            <a:fillRect/>
          </a:stretch>
        </p:blipFill>
        <p:spPr bwMode="auto">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17961" dir="2700000" algn="ctr" rotWithShape="0">
                    <a:schemeClr val="tx1">
                      <a:gamma/>
                      <a:shade val="60000"/>
                      <a:invGamma/>
                    </a:schemeClr>
                  </a:outerShdw>
                </a:effectLst>
              </a14:hiddenEffects>
            </a:ext>
          </a:extLst>
        </p:spPr>
      </p:pic>
    </p:spTree>
    <p:extLst>
      <p:ext uri="{BB962C8B-B14F-4D97-AF65-F5344CB8AC3E}">
        <p14:creationId xmlns:p14="http://schemas.microsoft.com/office/powerpoint/2010/main" val="1757930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46018B-17F6-47A1-9093-18357758A31C}"/>
              </a:ext>
            </a:extLst>
          </p:cNvPr>
          <p:cNvSpPr>
            <a:spLocks noGrp="1"/>
          </p:cNvSpPr>
          <p:nvPr>
            <p:ph type="title"/>
          </p:nvPr>
        </p:nvSpPr>
        <p:spPr/>
        <p:txBody>
          <a:bodyPr/>
          <a:lstStyle/>
          <a:p>
            <a:r>
              <a:rPr lang="de-DE" altLang="de-DE" dirty="0"/>
              <a:t>ZÜRS – Zonierungssystem für Überschwemmungen, Rückstau und Starkregen</a:t>
            </a:r>
            <a:endParaRPr lang="de-DE" dirty="0"/>
          </a:p>
        </p:txBody>
      </p:sp>
      <p:sp>
        <p:nvSpPr>
          <p:cNvPr id="3" name="Inhaltsplatzhalter 2">
            <a:extLst>
              <a:ext uri="{FF2B5EF4-FFF2-40B4-BE49-F238E27FC236}">
                <a16:creationId xmlns:a16="http://schemas.microsoft.com/office/drawing/2014/main" id="{D3F585C7-FB64-4469-89F1-0E390060C40D}"/>
              </a:ext>
            </a:extLst>
          </p:cNvPr>
          <p:cNvSpPr>
            <a:spLocks noGrp="1"/>
          </p:cNvSpPr>
          <p:nvPr>
            <p:ph idx="1"/>
          </p:nvPr>
        </p:nvSpPr>
        <p:spPr>
          <a:xfrm>
            <a:off x="431886" y="1872000"/>
            <a:ext cx="5664114" cy="4320000"/>
          </a:xfrm>
        </p:spPr>
        <p:txBody>
          <a:bodyPr/>
          <a:lstStyle/>
          <a:p>
            <a:r>
              <a:rPr lang="de-DE" altLang="de-DE" sz="1600" b="0" dirty="0">
                <a:solidFill>
                  <a:schemeClr val="tx1"/>
                </a:solidFill>
                <a:ea typeface="+mn-ea"/>
                <a:cs typeface="+mn-cs"/>
              </a:rPr>
              <a:t>ZÜRS ist eine Software, die in Zusammenarbeit von </a:t>
            </a:r>
            <a:br>
              <a:rPr lang="de-DE" altLang="de-DE" sz="1600" b="0" dirty="0">
                <a:solidFill>
                  <a:schemeClr val="tx1"/>
                </a:solidFill>
                <a:ea typeface="+mn-ea"/>
                <a:cs typeface="+mn-cs"/>
              </a:rPr>
            </a:br>
            <a:r>
              <a:rPr lang="de-DE" altLang="de-DE" sz="1600" b="0" dirty="0">
                <a:solidFill>
                  <a:schemeClr val="tx1"/>
                </a:solidFill>
                <a:ea typeface="+mn-ea"/>
                <a:cs typeface="+mn-cs"/>
              </a:rPr>
              <a:t>Versicherungswirtschaft und wissenschaftlichen </a:t>
            </a:r>
            <a:br>
              <a:rPr lang="de-DE" altLang="de-DE" sz="1600" b="0" dirty="0">
                <a:solidFill>
                  <a:schemeClr val="tx1"/>
                </a:solidFill>
                <a:ea typeface="+mn-ea"/>
                <a:cs typeface="+mn-cs"/>
              </a:rPr>
            </a:br>
            <a:r>
              <a:rPr lang="de-DE" altLang="de-DE" sz="1600" b="0" dirty="0">
                <a:solidFill>
                  <a:schemeClr val="tx1"/>
                </a:solidFill>
                <a:ea typeface="+mn-ea"/>
                <a:cs typeface="+mn-cs"/>
              </a:rPr>
              <a:t>Instituten entwickelt wurde. </a:t>
            </a:r>
            <a:br>
              <a:rPr lang="de-DE" altLang="de-DE" sz="1600" b="0" dirty="0">
                <a:solidFill>
                  <a:schemeClr val="tx1"/>
                </a:solidFill>
                <a:ea typeface="+mn-ea"/>
                <a:cs typeface="+mn-cs"/>
              </a:rPr>
            </a:br>
            <a:br>
              <a:rPr lang="de-DE" altLang="de-DE" sz="1600" b="0" dirty="0">
                <a:solidFill>
                  <a:schemeClr val="tx1"/>
                </a:solidFill>
                <a:ea typeface="+mn-ea"/>
                <a:cs typeface="+mn-cs"/>
              </a:rPr>
            </a:br>
            <a:r>
              <a:rPr lang="de-DE" altLang="de-DE" sz="1600" b="0" dirty="0">
                <a:solidFill>
                  <a:schemeClr val="tx1"/>
                </a:solidFill>
                <a:ea typeface="+mn-ea"/>
                <a:cs typeface="+mn-cs"/>
              </a:rPr>
              <a:t>Sie ermöglicht es den Versicherern, Überschwemmungsrisiken flächendeckend </a:t>
            </a:r>
            <a:br>
              <a:rPr lang="de-DE" altLang="de-DE" sz="1600" b="0" dirty="0">
                <a:solidFill>
                  <a:schemeClr val="tx1"/>
                </a:solidFill>
                <a:ea typeface="+mn-ea"/>
                <a:cs typeface="+mn-cs"/>
              </a:rPr>
            </a:br>
            <a:r>
              <a:rPr lang="de-DE" altLang="de-DE" sz="1600" b="0" dirty="0">
                <a:solidFill>
                  <a:schemeClr val="tx1"/>
                </a:solidFill>
                <a:ea typeface="+mn-ea"/>
                <a:cs typeface="+mn-cs"/>
              </a:rPr>
              <a:t>einzuschätzen.</a:t>
            </a:r>
            <a:br>
              <a:rPr lang="de-DE" altLang="de-DE" sz="1600" b="0" dirty="0">
                <a:solidFill>
                  <a:schemeClr val="tx1"/>
                </a:solidFill>
                <a:ea typeface="+mn-ea"/>
                <a:cs typeface="+mn-cs"/>
              </a:rPr>
            </a:br>
            <a:br>
              <a:rPr lang="de-DE" altLang="de-DE" sz="1600" b="0" dirty="0">
                <a:solidFill>
                  <a:schemeClr val="tx1"/>
                </a:solidFill>
                <a:ea typeface="+mn-ea"/>
                <a:cs typeface="+mn-cs"/>
              </a:rPr>
            </a:br>
            <a:r>
              <a:rPr lang="de-DE" altLang="de-DE" sz="1600" b="0" dirty="0">
                <a:solidFill>
                  <a:schemeClr val="tx1"/>
                </a:solidFill>
                <a:ea typeface="+mn-ea"/>
                <a:cs typeface="+mn-cs"/>
              </a:rPr>
              <a:t>Mit ZÜRS kann einer Adresse die Überschwemmungs-</a:t>
            </a:r>
            <a:br>
              <a:rPr lang="de-DE" altLang="de-DE" sz="1600" b="0" dirty="0">
                <a:solidFill>
                  <a:schemeClr val="tx1"/>
                </a:solidFill>
                <a:ea typeface="+mn-ea"/>
                <a:cs typeface="+mn-cs"/>
              </a:rPr>
            </a:br>
            <a:r>
              <a:rPr lang="de-DE" altLang="de-DE" sz="1600" b="0" dirty="0" err="1">
                <a:solidFill>
                  <a:schemeClr val="tx1"/>
                </a:solidFill>
                <a:ea typeface="+mn-ea"/>
                <a:cs typeface="+mn-cs"/>
              </a:rPr>
              <a:t>gefährdung</a:t>
            </a:r>
            <a:r>
              <a:rPr lang="de-DE" altLang="de-DE" sz="1600" b="0" dirty="0">
                <a:solidFill>
                  <a:schemeClr val="tx1"/>
                </a:solidFill>
                <a:ea typeface="+mn-ea"/>
                <a:cs typeface="+mn-cs"/>
              </a:rPr>
              <a:t> – eingeteilt nach vier Gefährdungsklassen –</a:t>
            </a:r>
            <a:br>
              <a:rPr lang="de-DE" altLang="de-DE" sz="1600" b="0" dirty="0">
                <a:solidFill>
                  <a:schemeClr val="tx1"/>
                </a:solidFill>
                <a:ea typeface="+mn-ea"/>
                <a:cs typeface="+mn-cs"/>
              </a:rPr>
            </a:br>
            <a:r>
              <a:rPr lang="de-DE" altLang="de-DE" sz="1600" b="0" dirty="0">
                <a:solidFill>
                  <a:schemeClr val="tx1"/>
                </a:solidFill>
                <a:ea typeface="+mn-ea"/>
                <a:cs typeface="+mn-cs"/>
              </a:rPr>
              <a:t>zugeordnet werden. </a:t>
            </a:r>
            <a:br>
              <a:rPr lang="de-DE" altLang="de-DE" sz="1600" b="0" dirty="0">
                <a:solidFill>
                  <a:schemeClr val="tx1"/>
                </a:solidFill>
                <a:ea typeface="+mn-ea"/>
                <a:cs typeface="+mn-cs"/>
              </a:rPr>
            </a:br>
            <a:br>
              <a:rPr lang="de-DE" altLang="de-DE" sz="1600" b="0" dirty="0">
                <a:solidFill>
                  <a:schemeClr val="tx1"/>
                </a:solidFill>
                <a:ea typeface="+mn-ea"/>
                <a:cs typeface="+mn-cs"/>
              </a:rPr>
            </a:br>
            <a:r>
              <a:rPr lang="de-DE" altLang="de-DE" sz="1600" b="0" dirty="0">
                <a:solidFill>
                  <a:schemeClr val="tx1"/>
                </a:solidFill>
                <a:ea typeface="+mn-ea"/>
                <a:cs typeface="+mn-cs"/>
              </a:rPr>
              <a:t>Die Risikoberechnung erfolgt nach Hausnummern.</a:t>
            </a:r>
            <a:endParaRPr lang="de-DE" sz="1600" b="0" dirty="0">
              <a:solidFill>
                <a:schemeClr val="tx1"/>
              </a:solidFill>
            </a:endParaRPr>
          </a:p>
        </p:txBody>
      </p:sp>
      <p:sp>
        <p:nvSpPr>
          <p:cNvPr id="7" name="Foliennummernplatzhalter 6">
            <a:extLst>
              <a:ext uri="{FF2B5EF4-FFF2-40B4-BE49-F238E27FC236}">
                <a16:creationId xmlns:a16="http://schemas.microsoft.com/office/drawing/2014/main" id="{F1645678-9240-4680-AEBA-72694F41EE66}"/>
              </a:ext>
            </a:extLst>
          </p:cNvPr>
          <p:cNvSpPr>
            <a:spLocks noGrp="1"/>
          </p:cNvSpPr>
          <p:nvPr>
            <p:ph type="sldNum" sz="quarter" idx="4"/>
          </p:nvPr>
        </p:nvSpPr>
        <p:spPr/>
        <p:txBody>
          <a:bodyPr/>
          <a:lstStyle/>
          <a:p>
            <a:endParaRPr lang="de-DE" dirty="0"/>
          </a:p>
        </p:txBody>
      </p:sp>
      <p:sp>
        <p:nvSpPr>
          <p:cNvPr id="8" name="Textplatzhalter 7">
            <a:extLst>
              <a:ext uri="{FF2B5EF4-FFF2-40B4-BE49-F238E27FC236}">
                <a16:creationId xmlns:a16="http://schemas.microsoft.com/office/drawing/2014/main" id="{C83D9182-9392-43F9-B9A8-3AA664031B4D}"/>
              </a:ext>
            </a:extLst>
          </p:cNvPr>
          <p:cNvSpPr>
            <a:spLocks noGrp="1"/>
          </p:cNvSpPr>
          <p:nvPr>
            <p:ph type="body" sz="quarter" idx="18"/>
          </p:nvPr>
        </p:nvSpPr>
        <p:spPr/>
        <p:txBody>
          <a:bodyPr/>
          <a:lstStyle/>
          <a:p>
            <a:endParaRPr lang="de-DE"/>
          </a:p>
        </p:txBody>
      </p:sp>
      <p:pic>
        <p:nvPicPr>
          <p:cNvPr id="10" name="Bildplatzhalter 10">
            <a:extLst>
              <a:ext uri="{FF2B5EF4-FFF2-40B4-BE49-F238E27FC236}">
                <a16:creationId xmlns:a16="http://schemas.microsoft.com/office/drawing/2014/main" id="{8D8AACBE-BDF1-4F47-AE70-FEDAEB4D9C0C}"/>
              </a:ext>
            </a:extLst>
          </p:cNvPr>
          <p:cNvPicPr>
            <a:picLocks noGrp="1" noChangeAspect="1"/>
          </p:cNvPicPr>
          <p:nvPr>
            <p:ph type="pic" sz="quarter" idx="10"/>
          </p:nvPr>
        </p:nvPicPr>
        <p:blipFill>
          <a:blip r:embed="rId2"/>
          <a:srcRect t="13018" b="13018"/>
          <a:stretch>
            <a:fillRect/>
          </a:stretch>
        </p:blipFill>
        <p:spPr>
          <a:xfrm>
            <a:off x="6189663" y="1871663"/>
            <a:ext cx="5399087" cy="4319587"/>
          </a:xfrm>
          <a:prstGeom prst="rect">
            <a:avLst/>
          </a:prstGeom>
        </p:spPr>
      </p:pic>
    </p:spTree>
    <p:extLst>
      <p:ext uri="{BB962C8B-B14F-4D97-AF65-F5344CB8AC3E}">
        <p14:creationId xmlns:p14="http://schemas.microsoft.com/office/powerpoint/2010/main" val="1278396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AB294B-D96A-48E3-B1E8-B56C720DE0E4}"/>
              </a:ext>
            </a:extLst>
          </p:cNvPr>
          <p:cNvSpPr>
            <a:spLocks noGrp="1"/>
          </p:cNvSpPr>
          <p:nvPr>
            <p:ph type="title"/>
          </p:nvPr>
        </p:nvSpPr>
        <p:spPr>
          <a:xfrm>
            <a:off x="419100" y="442365"/>
            <a:ext cx="11157095" cy="698400"/>
          </a:xfrm>
        </p:spPr>
        <p:txBody>
          <a:bodyPr/>
          <a:lstStyle/>
          <a:p>
            <a:r>
              <a:rPr lang="de-DE" dirty="0"/>
              <a:t>Mit ZÜRS lässt sich die Hochwassergefährdung (nahezu) </a:t>
            </a:r>
            <a:br>
              <a:rPr lang="de-DE" dirty="0"/>
            </a:br>
            <a:r>
              <a:rPr lang="de-DE" dirty="0"/>
              <a:t>jeden Gebäudes in Deutschland einschätzen</a:t>
            </a:r>
          </a:p>
        </p:txBody>
      </p:sp>
      <p:pic>
        <p:nvPicPr>
          <p:cNvPr id="10" name="Inhaltsplatzhalter 9">
            <a:extLst>
              <a:ext uri="{FF2B5EF4-FFF2-40B4-BE49-F238E27FC236}">
                <a16:creationId xmlns:a16="http://schemas.microsoft.com/office/drawing/2014/main" id="{73854F64-9888-4D57-A5AA-F21BF18AE67A}"/>
              </a:ext>
            </a:extLst>
          </p:cNvPr>
          <p:cNvPicPr>
            <a:picLocks noGrp="1" noChangeAspect="1"/>
          </p:cNvPicPr>
          <p:nvPr>
            <p:ph idx="1"/>
          </p:nvPr>
        </p:nvPicPr>
        <p:blipFill>
          <a:blip r:embed="rId2"/>
          <a:stretch>
            <a:fillRect/>
          </a:stretch>
        </p:blipFill>
        <p:spPr>
          <a:xfrm>
            <a:off x="1543049" y="1256630"/>
            <a:ext cx="9274829" cy="5159005"/>
          </a:xfrm>
        </p:spPr>
      </p:pic>
      <p:sp>
        <p:nvSpPr>
          <p:cNvPr id="7" name="Textplatzhalter 6">
            <a:extLst>
              <a:ext uri="{FF2B5EF4-FFF2-40B4-BE49-F238E27FC236}">
                <a16:creationId xmlns:a16="http://schemas.microsoft.com/office/drawing/2014/main" id="{33AB2B1D-2254-4069-9996-555454839CE9}"/>
              </a:ext>
            </a:extLst>
          </p:cNvPr>
          <p:cNvSpPr>
            <a:spLocks noGrp="1"/>
          </p:cNvSpPr>
          <p:nvPr>
            <p:ph type="body" sz="quarter" idx="16"/>
          </p:nvPr>
        </p:nvSpPr>
        <p:spPr/>
        <p:txBody>
          <a:bodyPr/>
          <a:lstStyle/>
          <a:p>
            <a:endParaRPr lang="de-DE" dirty="0"/>
          </a:p>
        </p:txBody>
      </p:sp>
    </p:spTree>
    <p:extLst>
      <p:ext uri="{BB962C8B-B14F-4D97-AF65-F5344CB8AC3E}">
        <p14:creationId xmlns:p14="http://schemas.microsoft.com/office/powerpoint/2010/main" val="3307530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B1174F-8FDE-42E5-9FAC-D0A29769B7D9}"/>
              </a:ext>
            </a:extLst>
          </p:cNvPr>
          <p:cNvSpPr>
            <a:spLocks noGrp="1"/>
          </p:cNvSpPr>
          <p:nvPr>
            <p:ph type="title"/>
          </p:nvPr>
        </p:nvSpPr>
        <p:spPr/>
        <p:txBody>
          <a:bodyPr/>
          <a:lstStyle/>
          <a:p>
            <a:r>
              <a:rPr lang="de-DE" altLang="de-DE" dirty="0"/>
              <a:t>Elementarschadenversicherung bei der Provinzial</a:t>
            </a:r>
            <a:endParaRPr lang="de-DE" dirty="0"/>
          </a:p>
        </p:txBody>
      </p:sp>
      <p:sp>
        <p:nvSpPr>
          <p:cNvPr id="3" name="Inhaltsplatzhalter 2">
            <a:extLst>
              <a:ext uri="{FF2B5EF4-FFF2-40B4-BE49-F238E27FC236}">
                <a16:creationId xmlns:a16="http://schemas.microsoft.com/office/drawing/2014/main" id="{C1EA5C7B-A185-4B0E-9793-68E4F64B0035}"/>
              </a:ext>
            </a:extLst>
          </p:cNvPr>
          <p:cNvSpPr>
            <a:spLocks noGrp="1"/>
          </p:cNvSpPr>
          <p:nvPr>
            <p:ph idx="1"/>
          </p:nvPr>
        </p:nvSpPr>
        <p:spPr/>
        <p:txBody>
          <a:bodyPr/>
          <a:lstStyle/>
          <a:p>
            <a:r>
              <a:rPr lang="de-DE" altLang="de-DE" sz="1600" b="0" dirty="0">
                <a:solidFill>
                  <a:schemeClr val="tx1"/>
                </a:solidFill>
              </a:rPr>
              <a:t>Die Risikoprüfung kann direkt vom Bezirkskommissar vor Ort durchgeführt werden.</a:t>
            </a:r>
            <a:br>
              <a:rPr lang="de-DE" altLang="de-DE" sz="1600" b="0" dirty="0">
                <a:solidFill>
                  <a:schemeClr val="tx1"/>
                </a:solidFill>
              </a:rPr>
            </a:br>
            <a:endParaRPr lang="de-DE" altLang="de-DE" sz="1600" b="0" dirty="0">
              <a:solidFill>
                <a:schemeClr val="tx1"/>
              </a:solidFill>
            </a:endParaRPr>
          </a:p>
          <a:p>
            <a:r>
              <a:rPr lang="de-DE" altLang="de-DE" sz="1600" b="0" dirty="0">
                <a:solidFill>
                  <a:schemeClr val="tx1"/>
                </a:solidFill>
              </a:rPr>
              <a:t>Die Elementarschadenversicherung wird in Ergänzung zur Gebäude- und Hausratversicherung abgeschlossen.</a:t>
            </a:r>
            <a:br>
              <a:rPr lang="de-DE" altLang="de-DE" sz="1600" b="0" dirty="0">
                <a:solidFill>
                  <a:schemeClr val="tx1"/>
                </a:solidFill>
              </a:rPr>
            </a:br>
            <a:endParaRPr lang="de-DE" altLang="de-DE" sz="1600" b="0" dirty="0">
              <a:solidFill>
                <a:schemeClr val="tx1"/>
              </a:solidFill>
            </a:endParaRPr>
          </a:p>
          <a:p>
            <a:r>
              <a:rPr lang="de-DE" altLang="de-DE" sz="1600" b="0" dirty="0">
                <a:solidFill>
                  <a:schemeClr val="tx1"/>
                </a:solidFill>
              </a:rPr>
              <a:t>Es sind verschiedene Stufen der Selbstbeteiligung wählbar: 500, 1.000, 2.000 und 5.000 Euro.</a:t>
            </a:r>
            <a:br>
              <a:rPr lang="de-DE" altLang="de-DE" sz="1600" b="0" dirty="0">
                <a:solidFill>
                  <a:schemeClr val="tx1"/>
                </a:solidFill>
              </a:rPr>
            </a:br>
            <a:endParaRPr lang="de-DE" altLang="de-DE" sz="1600" b="0" dirty="0">
              <a:solidFill>
                <a:schemeClr val="tx1"/>
              </a:solidFill>
            </a:endParaRPr>
          </a:p>
          <a:p>
            <a:r>
              <a:rPr lang="de-DE" altLang="de-DE" sz="1600" b="0" dirty="0">
                <a:solidFill>
                  <a:schemeClr val="tx1"/>
                </a:solidFill>
              </a:rPr>
              <a:t>Weniger als 1% der Häuser ist in der höchsten Gefährdungsklasse (ZÜRS-Zone 4) und somit nicht versicherbar.</a:t>
            </a:r>
          </a:p>
          <a:p>
            <a:endParaRPr lang="de-DE" dirty="0"/>
          </a:p>
        </p:txBody>
      </p:sp>
      <p:pic>
        <p:nvPicPr>
          <p:cNvPr id="13" name="Bildplatzhalter 12">
            <a:extLst>
              <a:ext uri="{FF2B5EF4-FFF2-40B4-BE49-F238E27FC236}">
                <a16:creationId xmlns:a16="http://schemas.microsoft.com/office/drawing/2014/main" id="{FE78C626-2C3B-4CEF-AC8A-60BE07A20C8B}"/>
              </a:ext>
            </a:extLst>
          </p:cNvPr>
          <p:cNvPicPr>
            <a:picLocks noGrp="1" noChangeAspect="1"/>
          </p:cNvPicPr>
          <p:nvPr>
            <p:ph type="pic" sz="quarter" idx="10"/>
          </p:nvPr>
        </p:nvPicPr>
        <p:blipFill rotWithShape="1">
          <a:blip r:embed="rId2"/>
          <a:srcRect l="18683" r="18683"/>
          <a:stretch/>
        </p:blipFill>
        <p:spPr/>
      </p:pic>
      <p:sp>
        <p:nvSpPr>
          <p:cNvPr id="8" name="Textplatzhalter 7">
            <a:extLst>
              <a:ext uri="{FF2B5EF4-FFF2-40B4-BE49-F238E27FC236}">
                <a16:creationId xmlns:a16="http://schemas.microsoft.com/office/drawing/2014/main" id="{0B499F21-4BC9-4944-8025-52F3220BF132}"/>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2537206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Irrtümer über die Elementarschadenversicherung</a:t>
            </a:r>
          </a:p>
        </p:txBody>
      </p:sp>
      <p:sp>
        <p:nvSpPr>
          <p:cNvPr id="3" name="Inhaltsplatzhalter 2"/>
          <p:cNvSpPr>
            <a:spLocks noGrp="1"/>
          </p:cNvSpPr>
          <p:nvPr>
            <p:ph idx="1"/>
          </p:nvPr>
        </p:nvSpPr>
        <p:spPr/>
        <p:txBody>
          <a:bodyPr/>
          <a:lstStyle/>
          <a:p>
            <a:pPr algn="ctr"/>
            <a:endParaRPr lang="de-DE" b="1" dirty="0"/>
          </a:p>
          <a:p>
            <a:pPr algn="ctr"/>
            <a:endParaRPr lang="de-DE" b="1" dirty="0"/>
          </a:p>
          <a:p>
            <a:pPr algn="ctr"/>
            <a:endParaRPr lang="de-DE" sz="2399" dirty="0"/>
          </a:p>
          <a:p>
            <a:pPr algn="ctr"/>
            <a:r>
              <a:rPr lang="de-DE" sz="2399" dirty="0"/>
              <a:t>Irrtum 4: </a:t>
            </a:r>
          </a:p>
          <a:p>
            <a:pPr algn="ctr"/>
            <a:r>
              <a:rPr lang="de-DE" sz="2399" dirty="0"/>
              <a:t>„So viel Schaden kann Wasser ja wohl nicht anrichten</a:t>
            </a:r>
            <a:r>
              <a:rPr lang="de-DE" b="1" dirty="0"/>
              <a:t>“.</a:t>
            </a:r>
          </a:p>
        </p:txBody>
      </p:sp>
      <p:sp>
        <p:nvSpPr>
          <p:cNvPr id="5" name="Foliennummernplatzhalter 4"/>
          <p:cNvSpPr>
            <a:spLocks noGrp="1"/>
          </p:cNvSpPr>
          <p:nvPr>
            <p:ph type="sldNum" sz="quarter" idx="11"/>
          </p:nvPr>
        </p:nvSpPr>
        <p:spPr/>
        <p:txBody>
          <a:bodyPr/>
          <a:lstStyle/>
          <a:p>
            <a:pPr>
              <a:defRPr/>
            </a:pPr>
            <a:endParaRPr lang="de-DE" altLang="de-DE" dirty="0"/>
          </a:p>
        </p:txBody>
      </p:sp>
    </p:spTree>
    <p:extLst>
      <p:ext uri="{BB962C8B-B14F-4D97-AF65-F5344CB8AC3E}">
        <p14:creationId xmlns:p14="http://schemas.microsoft.com/office/powerpoint/2010/main" val="1355340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85E60E-FB67-4CBF-A3D4-246874326E2F}"/>
              </a:ext>
            </a:extLst>
          </p:cNvPr>
          <p:cNvSpPr>
            <a:spLocks noGrp="1"/>
          </p:cNvSpPr>
          <p:nvPr>
            <p:ph type="title"/>
          </p:nvPr>
        </p:nvSpPr>
        <p:spPr/>
        <p:txBody>
          <a:bodyPr/>
          <a:lstStyle/>
          <a:p>
            <a:r>
              <a:rPr lang="de-DE" dirty="0"/>
              <a:t>Schadenbeispiel (1/2)</a:t>
            </a:r>
          </a:p>
        </p:txBody>
      </p:sp>
      <p:sp>
        <p:nvSpPr>
          <p:cNvPr id="3" name="Inhaltsplatzhalter 2">
            <a:extLst>
              <a:ext uri="{FF2B5EF4-FFF2-40B4-BE49-F238E27FC236}">
                <a16:creationId xmlns:a16="http://schemas.microsoft.com/office/drawing/2014/main" id="{C5F08F44-E380-4CF1-8D81-764E9ECD879F}"/>
              </a:ext>
            </a:extLst>
          </p:cNvPr>
          <p:cNvSpPr>
            <a:spLocks noGrp="1"/>
          </p:cNvSpPr>
          <p:nvPr>
            <p:ph idx="1"/>
          </p:nvPr>
        </p:nvSpPr>
        <p:spPr>
          <a:xfrm>
            <a:off x="431885" y="1872000"/>
            <a:ext cx="5758501" cy="4320000"/>
          </a:xfrm>
        </p:spPr>
        <p:txBody>
          <a:bodyPr/>
          <a:lstStyle/>
          <a:p>
            <a:r>
              <a:rPr lang="de-DE" altLang="de-DE" sz="1600" b="0" dirty="0">
                <a:solidFill>
                  <a:schemeClr val="tx1"/>
                </a:solidFill>
              </a:rPr>
              <a:t>Durch Starkregenfälle kommt es zur Überlastung des Kanalsystems mit Rückstaubildung. </a:t>
            </a:r>
          </a:p>
          <a:p>
            <a:r>
              <a:rPr lang="de-DE" altLang="de-DE" sz="1600" b="0" dirty="0">
                <a:solidFill>
                  <a:schemeClr val="tx1"/>
                </a:solidFill>
              </a:rPr>
              <a:t>Regen und Abwässer dringen über den Ablauf der Dusch-wanne in das Gebäude ein, verteilen sich über die Boden-flächen und sickern in die Dämmschicht des Fußbodenaufbaus.</a:t>
            </a:r>
          </a:p>
          <a:p>
            <a:r>
              <a:rPr lang="de-DE" altLang="de-DE" sz="1600" b="0" dirty="0">
                <a:solidFill>
                  <a:schemeClr val="tx1"/>
                </a:solidFill>
              </a:rPr>
              <a:t>Schadenumfang:</a:t>
            </a:r>
          </a:p>
          <a:p>
            <a:pPr lvl="2"/>
            <a:r>
              <a:rPr lang="de-DE" altLang="de-DE" sz="1600" b="0" dirty="0"/>
              <a:t>Räumung Erdgeschoss, Auslagerung des Inventars</a:t>
            </a:r>
          </a:p>
          <a:p>
            <a:pPr lvl="2"/>
            <a:r>
              <a:rPr lang="de-DE" altLang="de-DE" sz="1600" b="0" dirty="0"/>
              <a:t>Rückbau und Austausch des Fußbodenaufbaues </a:t>
            </a:r>
          </a:p>
          <a:p>
            <a:pPr lvl="2"/>
            <a:r>
              <a:rPr lang="de-DE" altLang="de-DE" sz="1600" b="0" dirty="0"/>
              <a:t>Rückbau und Erneuerung der Wandputze im Sockelbereich   aller Räume im Erdgeschoss</a:t>
            </a:r>
          </a:p>
          <a:p>
            <a:pPr lvl="2"/>
            <a:r>
              <a:rPr lang="de-DE" altLang="de-DE" sz="1600" b="0" dirty="0"/>
              <a:t>Bewohnbarkeit temporär nicht mehr gegeben.</a:t>
            </a:r>
          </a:p>
          <a:p>
            <a:r>
              <a:rPr lang="de-DE" altLang="de-DE" sz="1600" b="0" dirty="0">
                <a:solidFill>
                  <a:schemeClr val="tx1"/>
                </a:solidFill>
              </a:rPr>
              <a:t>Erste Schätzung zum Schadenumfang: ca. 25.000 EUR.</a:t>
            </a:r>
            <a:br>
              <a:rPr lang="de-DE" altLang="de-DE" sz="1600" b="0" dirty="0">
                <a:solidFill>
                  <a:schemeClr val="tx1"/>
                </a:solidFill>
              </a:rPr>
            </a:br>
            <a:endParaRPr lang="de-DE" altLang="de-DE" sz="1600" b="0" dirty="0">
              <a:solidFill>
                <a:schemeClr val="tx1"/>
              </a:solidFill>
            </a:endParaRPr>
          </a:p>
          <a:p>
            <a:endParaRPr lang="de-DE" dirty="0"/>
          </a:p>
        </p:txBody>
      </p:sp>
      <p:pic>
        <p:nvPicPr>
          <p:cNvPr id="11" name="Bildplatzhalter 10">
            <a:extLst>
              <a:ext uri="{FF2B5EF4-FFF2-40B4-BE49-F238E27FC236}">
                <a16:creationId xmlns:a16="http://schemas.microsoft.com/office/drawing/2014/main" id="{289C65CC-15DE-45A1-9D98-8AEC9C9934EB}"/>
              </a:ext>
            </a:extLst>
          </p:cNvPr>
          <p:cNvPicPr>
            <a:picLocks noGrp="1" noChangeAspect="1"/>
          </p:cNvPicPr>
          <p:nvPr>
            <p:ph type="pic" sz="quarter" idx="10"/>
          </p:nvPr>
        </p:nvPicPr>
        <p:blipFill rotWithShape="1">
          <a:blip r:embed="rId2"/>
          <a:srcRect l="13446" r="13446"/>
          <a:stretch/>
        </p:blipFill>
        <p:spPr/>
      </p:pic>
      <p:sp>
        <p:nvSpPr>
          <p:cNvPr id="8" name="Textplatzhalter 7">
            <a:extLst>
              <a:ext uri="{FF2B5EF4-FFF2-40B4-BE49-F238E27FC236}">
                <a16:creationId xmlns:a16="http://schemas.microsoft.com/office/drawing/2014/main" id="{B6CF96AA-8CCB-4896-8B7B-3EFF2A291CA7}"/>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2419206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85E60E-FB67-4CBF-A3D4-246874326E2F}"/>
              </a:ext>
            </a:extLst>
          </p:cNvPr>
          <p:cNvSpPr>
            <a:spLocks noGrp="1"/>
          </p:cNvSpPr>
          <p:nvPr>
            <p:ph type="title"/>
          </p:nvPr>
        </p:nvSpPr>
        <p:spPr/>
        <p:txBody>
          <a:bodyPr/>
          <a:lstStyle/>
          <a:p>
            <a:r>
              <a:rPr lang="de-DE" dirty="0"/>
              <a:t>Schadenbeispiel (1/2)</a:t>
            </a:r>
          </a:p>
        </p:txBody>
      </p:sp>
      <p:sp>
        <p:nvSpPr>
          <p:cNvPr id="3" name="Inhaltsplatzhalter 2">
            <a:extLst>
              <a:ext uri="{FF2B5EF4-FFF2-40B4-BE49-F238E27FC236}">
                <a16:creationId xmlns:a16="http://schemas.microsoft.com/office/drawing/2014/main" id="{C5F08F44-E380-4CF1-8D81-764E9ECD879F}"/>
              </a:ext>
            </a:extLst>
          </p:cNvPr>
          <p:cNvSpPr>
            <a:spLocks noGrp="1"/>
          </p:cNvSpPr>
          <p:nvPr>
            <p:ph idx="1"/>
          </p:nvPr>
        </p:nvSpPr>
        <p:spPr>
          <a:xfrm>
            <a:off x="431886" y="1872000"/>
            <a:ext cx="5569728" cy="4320000"/>
          </a:xfrm>
        </p:spPr>
        <p:txBody>
          <a:bodyPr/>
          <a:lstStyle/>
          <a:p>
            <a:r>
              <a:rPr lang="de-DE" altLang="de-DE" sz="1600" b="0" dirty="0">
                <a:solidFill>
                  <a:schemeClr val="tx1"/>
                </a:solidFill>
              </a:rPr>
              <a:t>Der Sachverständige stellt fest, dass der gesamte Estrichboden im EG zu entfernen ist. </a:t>
            </a:r>
          </a:p>
          <a:p>
            <a:r>
              <a:rPr lang="de-DE" altLang="de-DE" sz="1600" b="0" dirty="0">
                <a:solidFill>
                  <a:schemeClr val="tx1"/>
                </a:solidFill>
              </a:rPr>
              <a:t>Aufgrund der Schmutzwasserbelastung ist ein Gutachten zur Schadstoffbelastung zu erstellen. </a:t>
            </a:r>
          </a:p>
          <a:p>
            <a:r>
              <a:rPr lang="de-DE" altLang="de-DE" sz="1600" b="0" dirty="0">
                <a:solidFill>
                  <a:schemeClr val="tx1"/>
                </a:solidFill>
              </a:rPr>
              <a:t>Das Bad muss abgebrochen werden, die Schadenreserve wird auf ca. 75.000 EUR angehoben. </a:t>
            </a:r>
          </a:p>
          <a:p>
            <a:r>
              <a:rPr lang="de-DE" altLang="de-DE" sz="1600" b="0" dirty="0">
                <a:solidFill>
                  <a:schemeClr val="tx1"/>
                </a:solidFill>
              </a:rPr>
              <a:t>Neben einer Schadstoffbelastung wird auch Schimmelbefall festgestellt. </a:t>
            </a:r>
          </a:p>
          <a:p>
            <a:br>
              <a:rPr lang="de-DE" altLang="de-DE" sz="1600" b="0" dirty="0">
                <a:solidFill>
                  <a:schemeClr val="tx1"/>
                </a:solidFill>
              </a:rPr>
            </a:br>
            <a:r>
              <a:rPr lang="de-DE" altLang="de-DE" sz="1600" dirty="0">
                <a:solidFill>
                  <a:schemeClr val="tx1"/>
                </a:solidFill>
              </a:rPr>
              <a:t>Endgültige Schadenhöhe nach Abschluss aller Renovierungsarbeiten: 145.300 EUR.</a:t>
            </a:r>
          </a:p>
          <a:p>
            <a:endParaRPr lang="de-DE" dirty="0"/>
          </a:p>
        </p:txBody>
      </p:sp>
      <p:pic>
        <p:nvPicPr>
          <p:cNvPr id="11" name="Bildplatzhalter 10">
            <a:extLst>
              <a:ext uri="{FF2B5EF4-FFF2-40B4-BE49-F238E27FC236}">
                <a16:creationId xmlns:a16="http://schemas.microsoft.com/office/drawing/2014/main" id="{289C65CC-15DE-45A1-9D98-8AEC9C9934EB}"/>
              </a:ext>
            </a:extLst>
          </p:cNvPr>
          <p:cNvPicPr>
            <a:picLocks noGrp="1" noChangeAspect="1"/>
          </p:cNvPicPr>
          <p:nvPr>
            <p:ph type="pic" sz="quarter" idx="10"/>
          </p:nvPr>
        </p:nvPicPr>
        <p:blipFill rotWithShape="1">
          <a:blip r:embed="rId2"/>
          <a:srcRect l="13446" r="13446"/>
          <a:stretch/>
        </p:blipFill>
        <p:spPr/>
      </p:pic>
      <p:sp>
        <p:nvSpPr>
          <p:cNvPr id="8" name="Textplatzhalter 7">
            <a:extLst>
              <a:ext uri="{FF2B5EF4-FFF2-40B4-BE49-F238E27FC236}">
                <a16:creationId xmlns:a16="http://schemas.microsoft.com/office/drawing/2014/main" id="{B6CF96AA-8CCB-4896-8B7B-3EFF2A291CA7}"/>
              </a:ext>
            </a:extLst>
          </p:cNvPr>
          <p:cNvSpPr>
            <a:spLocks noGrp="1"/>
          </p:cNvSpPr>
          <p:nvPr>
            <p:ph type="body" sz="quarter" idx="18"/>
          </p:nvPr>
        </p:nvSpPr>
        <p:spPr/>
        <p:txBody>
          <a:bodyPr/>
          <a:lstStyle/>
          <a:p>
            <a:endParaRPr lang="de-DE"/>
          </a:p>
        </p:txBody>
      </p:sp>
    </p:spTree>
    <p:extLst>
      <p:ext uri="{BB962C8B-B14F-4D97-AF65-F5344CB8AC3E}">
        <p14:creationId xmlns:p14="http://schemas.microsoft.com/office/powerpoint/2010/main" val="2342604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69DA68E-1DFE-6046-9CF3-44B930FD3D32}"/>
              </a:ext>
            </a:extLst>
          </p:cNvPr>
          <p:cNvPicPr>
            <a:picLocks noChangeAspect="1"/>
          </p:cNvPicPr>
          <p:nvPr/>
        </p:nvPicPr>
        <p:blipFill>
          <a:blip r:embed="rId2"/>
          <a:srcRect t="7694" b="7694"/>
          <a:stretch/>
        </p:blipFill>
        <p:spPr>
          <a:xfrm>
            <a:off x="0" y="0"/>
            <a:ext cx="12192000" cy="6858000"/>
          </a:xfrm>
          <a:prstGeom prst="rect">
            <a:avLst/>
          </a:prstGeom>
        </p:spPr>
      </p:pic>
      <p:sp>
        <p:nvSpPr>
          <p:cNvPr id="11" name="Titel 1">
            <a:extLst>
              <a:ext uri="{FF2B5EF4-FFF2-40B4-BE49-F238E27FC236}">
                <a16:creationId xmlns:a16="http://schemas.microsoft.com/office/drawing/2014/main" id="{517BF837-AAFF-8546-A918-B681DBD72C1C}"/>
              </a:ext>
            </a:extLst>
          </p:cNvPr>
          <p:cNvSpPr>
            <a:spLocks noGrp="1"/>
          </p:cNvSpPr>
          <p:nvPr>
            <p:ph type="ctrTitle"/>
          </p:nvPr>
        </p:nvSpPr>
        <p:spPr>
          <a:xfrm>
            <a:off x="467704" y="756443"/>
            <a:ext cx="10247312" cy="1512887"/>
          </a:xfrm>
        </p:spPr>
        <p:txBody>
          <a:bodyPr/>
          <a:lstStyle/>
          <a:p>
            <a:r>
              <a:rPr lang="de-DE" altLang="de-DE" sz="2400" dirty="0">
                <a:solidFill>
                  <a:schemeClr val="tx2"/>
                </a:solidFill>
              </a:rPr>
              <a:t>Eines ist sicher: Der nächste Starkregen kommt bestimmt!</a:t>
            </a:r>
            <a:br>
              <a:rPr lang="de-DE" altLang="de-DE" sz="2400" dirty="0">
                <a:solidFill>
                  <a:schemeClr val="tx2"/>
                </a:solidFill>
              </a:rPr>
            </a:br>
            <a:br>
              <a:rPr lang="de-DE" altLang="de-DE" sz="2400" dirty="0">
                <a:solidFill>
                  <a:schemeClr val="tx2"/>
                </a:solidFill>
              </a:rPr>
            </a:br>
            <a:r>
              <a:rPr lang="de-DE" altLang="de-DE" sz="2400" b="1" dirty="0">
                <a:solidFill>
                  <a:schemeClr val="tx2"/>
                </a:solidFill>
                <a:latin typeface="Sparkasse Rg" panose="020B0504050602020204" pitchFamily="34" charset="77"/>
                <a:ea typeface="+mj-ea"/>
                <a:cs typeface="+mj-cs"/>
              </a:rPr>
              <a:t>Schließen Sie vorher eine Elementarschadenversicherung ab!</a:t>
            </a:r>
            <a:br>
              <a:rPr lang="de-DE" altLang="de-DE" sz="2400" dirty="0">
                <a:solidFill>
                  <a:schemeClr val="tx2"/>
                </a:solidFill>
              </a:rPr>
            </a:br>
            <a:br>
              <a:rPr lang="de-DE" altLang="de-DE" sz="2400" dirty="0"/>
            </a:br>
            <a:endParaRPr lang="de-DE" sz="2400" dirty="0">
              <a:solidFill>
                <a:schemeClr val="tx2"/>
              </a:solidFill>
            </a:endParaRPr>
          </a:p>
        </p:txBody>
      </p:sp>
      <p:pic>
        <p:nvPicPr>
          <p:cNvPr id="7" name="Grafik 6">
            <a:extLst>
              <a:ext uri="{FF2B5EF4-FFF2-40B4-BE49-F238E27FC236}">
                <a16:creationId xmlns:a16="http://schemas.microsoft.com/office/drawing/2014/main" id="{1B520D15-53B0-2844-9DEC-4976E664748A}"/>
              </a:ext>
            </a:extLst>
          </p:cNvPr>
          <p:cNvPicPr>
            <a:picLocks noChangeAspect="1"/>
          </p:cNvPicPr>
          <p:nvPr/>
        </p:nvPicPr>
        <p:blipFill>
          <a:blip r:embed="rId3"/>
          <a:stretch>
            <a:fillRect/>
          </a:stretch>
        </p:blipFill>
        <p:spPr>
          <a:xfrm>
            <a:off x="6096000" y="5221132"/>
            <a:ext cx="6096000" cy="1636868"/>
          </a:xfrm>
          <a:prstGeom prst="rect">
            <a:avLst/>
          </a:prstGeom>
        </p:spPr>
      </p:pic>
      <p:pic>
        <p:nvPicPr>
          <p:cNvPr id="8" name="Grafik 7">
            <a:extLst>
              <a:ext uri="{FF2B5EF4-FFF2-40B4-BE49-F238E27FC236}">
                <a16:creationId xmlns:a16="http://schemas.microsoft.com/office/drawing/2014/main" id="{27607376-78C7-C341-AFDD-2BA4882337A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288971" y="137160"/>
            <a:ext cx="2858479" cy="1022376"/>
          </a:xfrm>
          <a:prstGeom prst="rect">
            <a:avLst/>
          </a:prstGeom>
        </p:spPr>
      </p:pic>
      <p:sp>
        <p:nvSpPr>
          <p:cNvPr id="4" name="Textfeld 3">
            <a:extLst>
              <a:ext uri="{FF2B5EF4-FFF2-40B4-BE49-F238E27FC236}">
                <a16:creationId xmlns:a16="http://schemas.microsoft.com/office/drawing/2014/main" id="{BA280239-0A0F-495A-B74B-530BC53489EF}"/>
              </a:ext>
            </a:extLst>
          </p:cNvPr>
          <p:cNvSpPr txBox="1"/>
          <p:nvPr/>
        </p:nvSpPr>
        <p:spPr>
          <a:xfrm>
            <a:off x="419100" y="4763932"/>
            <a:ext cx="10763250" cy="914400"/>
          </a:xfrm>
          <a:prstGeom prst="rect">
            <a:avLst/>
          </a:prstGeom>
          <a:noFill/>
        </p:spPr>
        <p:txBody>
          <a:bodyPr wrap="none" lIns="0" tIns="0" rIns="0" bIns="0" rtlCol="0">
            <a:noAutofit/>
          </a:bodyPr>
          <a:lstStyle/>
          <a:p>
            <a:pPr marL="180975" indent="-180975" algn="l">
              <a:buClr>
                <a:schemeClr val="accent2"/>
              </a:buClr>
              <a:buSzPct val="110000"/>
              <a:buFont typeface="Wingdings" pitchFamily="2" charset="2"/>
              <a:buChar char="§"/>
            </a:pPr>
            <a:br>
              <a:rPr lang="de-DE" altLang="de-DE" sz="1600" dirty="0">
                <a:solidFill>
                  <a:schemeClr val="tx2"/>
                </a:solidFill>
              </a:rPr>
            </a:br>
            <a:endParaRPr lang="de-DE" sz="2400" b="1" dirty="0">
              <a:solidFill>
                <a:schemeClr val="tx2"/>
              </a:solidFill>
              <a:latin typeface="Sparkasse Rg" panose="020B0504050602020204" pitchFamily="34" charset="77"/>
              <a:ea typeface="+mj-ea"/>
              <a:cs typeface="+mj-cs"/>
            </a:endParaRPr>
          </a:p>
        </p:txBody>
      </p:sp>
    </p:spTree>
    <p:extLst>
      <p:ext uri="{BB962C8B-B14F-4D97-AF65-F5344CB8AC3E}">
        <p14:creationId xmlns:p14="http://schemas.microsoft.com/office/powerpoint/2010/main" val="4205734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EE35BE87-0FFF-4440-8AFF-AB791E53D157}"/>
              </a:ext>
            </a:extLst>
          </p:cNvPr>
          <p:cNvSpPr txBox="1">
            <a:spLocks/>
          </p:cNvSpPr>
          <p:nvPr/>
        </p:nvSpPr>
        <p:spPr>
          <a:xfrm>
            <a:off x="420688" y="1185214"/>
            <a:ext cx="10296382" cy="2324396"/>
          </a:xfrm>
          <a:prstGeom prst="rect">
            <a:avLst/>
          </a:prstGeom>
          <a:noFill/>
        </p:spPr>
        <p:txBody>
          <a:bodyPr vert="horz" lIns="0" tIns="0" rIns="0" bIns="0" rtlCol="0" anchor="b" anchorCtr="0">
            <a:normAutofit/>
          </a:bodyPr>
          <a:lstStyle>
            <a:lvl1pPr algn="l" defTabSz="914400" rtl="0" eaLnBrk="1" latinLnBrk="0" hangingPunct="1">
              <a:lnSpc>
                <a:spcPct val="100000"/>
              </a:lnSpc>
              <a:spcBef>
                <a:spcPct val="0"/>
              </a:spcBef>
              <a:buNone/>
              <a:defRPr sz="4400" b="1" kern="1200">
                <a:solidFill>
                  <a:schemeClr val="bg1"/>
                </a:solidFill>
                <a:latin typeface="Sparkasse Rg" panose="020B0504050602020204" pitchFamily="34" charset="77"/>
                <a:ea typeface="+mj-ea"/>
                <a:cs typeface="+mj-cs"/>
              </a:defRPr>
            </a:lvl1pPr>
          </a:lstStyle>
          <a:p>
            <a:r>
              <a:rPr lang="de-DE" dirty="0">
                <a:solidFill>
                  <a:schemeClr val="tx2"/>
                </a:solidFill>
              </a:rPr>
              <a:t>Vielen Dank für </a:t>
            </a:r>
            <a:br>
              <a:rPr lang="de-DE" dirty="0">
                <a:solidFill>
                  <a:schemeClr val="tx2"/>
                </a:solidFill>
              </a:rPr>
            </a:br>
            <a:r>
              <a:rPr lang="de-DE" dirty="0">
                <a:solidFill>
                  <a:schemeClr val="tx2"/>
                </a:solidFill>
              </a:rPr>
              <a:t>Ihre Aufmerksamkeit</a:t>
            </a:r>
          </a:p>
        </p:txBody>
      </p:sp>
    </p:spTree>
    <p:extLst>
      <p:ext uri="{BB962C8B-B14F-4D97-AF65-F5344CB8AC3E}">
        <p14:creationId xmlns:p14="http://schemas.microsoft.com/office/powerpoint/2010/main" val="2425712541"/>
      </p:ext>
    </p:extLst>
  </p:cSld>
  <p:clrMapOvr>
    <a:masterClrMapping/>
  </p:clrMapOvr>
</p:sld>
</file>

<file path=ppt/theme/theme1.xml><?xml version="1.0" encoding="utf-8"?>
<a:theme xmlns:a="http://schemas.openxmlformats.org/drawingml/2006/main" name="Folienmaster">
  <a:themeElements>
    <a:clrScheme name="PN">
      <a:dk1>
        <a:srgbClr val="525252"/>
      </a:dk1>
      <a:lt1>
        <a:srgbClr val="FFFFFF"/>
      </a:lt1>
      <a:dk2>
        <a:srgbClr val="00418A"/>
      </a:dk2>
      <a:lt2>
        <a:srgbClr val="E7E7E6"/>
      </a:lt2>
      <a:accent1>
        <a:srgbClr val="004985"/>
      </a:accent1>
      <a:accent2>
        <a:srgbClr val="668DB9"/>
      </a:accent2>
      <a:accent3>
        <a:srgbClr val="99B2CF"/>
      </a:accent3>
      <a:accent4>
        <a:srgbClr val="0086CC"/>
      </a:accent4>
      <a:accent5>
        <a:srgbClr val="878787"/>
      </a:accent5>
      <a:accent6>
        <a:srgbClr val="FFDD00"/>
      </a:accent6>
      <a:hlink>
        <a:srgbClr val="CFD9D7"/>
      </a:hlink>
      <a:folHlink>
        <a:srgbClr val="CFD9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w="25400">
          <a:noFill/>
        </a:ln>
      </a:spPr>
      <a:bodyPr rtlCol="0" anchor="ctr"/>
      <a:lstStyle>
        <a:defPPr algn="ctr">
          <a:defRPr dirty="0" smtClean="0">
            <a:latin typeface="Sparkasse Rg" pitchFamily="2" charset="77"/>
          </a:defRPr>
        </a:defPPr>
      </a:lstStyle>
      <a:style>
        <a:lnRef idx="1">
          <a:schemeClr val="accent1"/>
        </a:lnRef>
        <a:fillRef idx="0">
          <a:schemeClr val="accent1"/>
        </a:fillRef>
        <a:effectRef idx="0">
          <a:schemeClr val="accent1"/>
        </a:effectRef>
        <a:fontRef idx="minor">
          <a:schemeClr val="tx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180975" indent="-180975" algn="l">
          <a:buClr>
            <a:schemeClr val="accent2"/>
          </a:buClr>
          <a:buSzPct val="110000"/>
          <a:buFont typeface="Wingdings" pitchFamily="2" charset="2"/>
          <a:buChar char="§"/>
          <a:defRPr sz="1600" dirty="0" err="1" smtClean="0">
            <a:latin typeface="Sparkasse Rg" pitchFamily="2" charset="77"/>
          </a:defRPr>
        </a:defPPr>
      </a:lstStyle>
    </a:txDef>
  </a:objectDefaults>
  <a:extraClrSchemeLst/>
  <a:extLst>
    <a:ext uri="{05A4C25C-085E-4340-85A3-A5531E510DB2}">
      <thm15:themeFamily xmlns:thm15="http://schemas.microsoft.com/office/thememl/2012/main" name="PNB.potx" id="{2C6F8809-5A47-476E-BF73-29877F130E25}" vid="{689FC66B-53F1-464D-8DA1-29C13FF373B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PNB</Template>
  <TotalTime>0</TotalTime>
  <Words>810</Words>
  <Application>Microsoft Office PowerPoint</Application>
  <PresentationFormat>Breitbild</PresentationFormat>
  <Paragraphs>94</Paragraphs>
  <Slides>23</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23</vt:i4>
      </vt:variant>
    </vt:vector>
  </HeadingPairs>
  <TitlesOfParts>
    <vt:vector size="27" baseType="lpstr">
      <vt:lpstr>Arial</vt:lpstr>
      <vt:lpstr>Sparkasse Rg</vt:lpstr>
      <vt:lpstr>Wingdings</vt:lpstr>
      <vt:lpstr>Folienmaster</vt:lpstr>
      <vt:lpstr>Elementarschadenversicherung Mehr Schutz und Sicherheit bei Naturgefahren</vt:lpstr>
      <vt:lpstr>PowerPoint-Präsentation</vt:lpstr>
      <vt:lpstr>Irrtümer über die Elementarschadenversicherung </vt:lpstr>
      <vt:lpstr>Quickborn 22.07.2024 </vt:lpstr>
      <vt:lpstr>Quickborn 22.07.2024</vt:lpstr>
      <vt:lpstr>Quickborn 22.07.2024</vt:lpstr>
      <vt:lpstr>Extreme Wetterereignisse werden in Zukunft häufiger auftreten</vt:lpstr>
      <vt:lpstr>PowerPoint-Präsentation</vt:lpstr>
      <vt:lpstr>Beispiele für typische Schadenfälle </vt:lpstr>
      <vt:lpstr>Elementarschadenversicherung </vt:lpstr>
      <vt:lpstr>Irrtümer über die Elementarschadenversicherung </vt:lpstr>
      <vt:lpstr>Naturgefahren – Der echte Norden sorgt vor! </vt:lpstr>
      <vt:lpstr>Bei welchen Schäden leistet die Elementarschadenversicherung?  </vt:lpstr>
      <vt:lpstr>Irrtümer über die Elementarschadenversicherung</vt:lpstr>
      <vt:lpstr>Die Elementarschadenversicherung gibt es bei der Provinzial seit 1999 </vt:lpstr>
      <vt:lpstr>ZÜRS – Zonierungssystem für Überschwemmungen, Rückstau und Starkregen</vt:lpstr>
      <vt:lpstr>Mit ZÜRS lässt sich die Hochwassergefährdung (nahezu)  jeden Gebäudes in Deutschland einschätzen</vt:lpstr>
      <vt:lpstr>Elementarschadenversicherung bei der Provinzial</vt:lpstr>
      <vt:lpstr>Irrtümer über die Elementarschadenversicherung</vt:lpstr>
      <vt:lpstr>Schadenbeispiel (1/2)</vt:lpstr>
      <vt:lpstr>Schadenbeispiel (1/2)</vt:lpstr>
      <vt:lpstr>Eines ist sicher: Der nächste Starkregen kommt bestimmt!  Schließen Sie vorher eine Elementarschadenversicherung ab!  </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der Präsentation  mit Hintergrundbild</dc:title>
  <dc:subject/>
  <dc:creator>Annette van der Heyden-Steuer</dc:creator>
  <cp:keywords/>
  <dc:description/>
  <cp:lastModifiedBy>Christiane Lohse</cp:lastModifiedBy>
  <cp:revision>10</cp:revision>
  <cp:lastPrinted>2021-02-18T09:47:24Z</cp:lastPrinted>
  <dcterms:created xsi:type="dcterms:W3CDTF">2022-09-28T15:44:05Z</dcterms:created>
  <dcterms:modified xsi:type="dcterms:W3CDTF">2024-11-12T10:09:03Z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b03e27-9aa8-4a49-9329-ad0965fb58df_Enabled">
    <vt:lpwstr>true</vt:lpwstr>
  </property>
  <property fmtid="{D5CDD505-2E9C-101B-9397-08002B2CF9AE}" pid="3" name="MSIP_Label_ebb03e27-9aa8-4a49-9329-ad0965fb58df_SetDate">
    <vt:lpwstr>2022-05-20T08:20:36Z</vt:lpwstr>
  </property>
  <property fmtid="{D5CDD505-2E9C-101B-9397-08002B2CF9AE}" pid="4" name="MSIP_Label_ebb03e27-9aa8-4a49-9329-ad0965fb58df_Method">
    <vt:lpwstr>Standard</vt:lpwstr>
  </property>
  <property fmtid="{D5CDD505-2E9C-101B-9397-08002B2CF9AE}" pid="5" name="MSIP_Label_ebb03e27-9aa8-4a49-9329-ad0965fb58df_Name">
    <vt:lpwstr>Vertraulich</vt:lpwstr>
  </property>
  <property fmtid="{D5CDD505-2E9C-101B-9397-08002B2CF9AE}" pid="6" name="MSIP_Label_ebb03e27-9aa8-4a49-9329-ad0965fb58df_SiteId">
    <vt:lpwstr>1a6db01b-8131-402a-9eb6-76574bbaf515</vt:lpwstr>
  </property>
  <property fmtid="{D5CDD505-2E9C-101B-9397-08002B2CF9AE}" pid="7" name="MSIP_Label_ebb03e27-9aa8-4a49-9329-ad0965fb58df_ActionId">
    <vt:lpwstr>8319cd05-1625-4186-9eaa-b51566037ea6</vt:lpwstr>
  </property>
  <property fmtid="{D5CDD505-2E9C-101B-9397-08002B2CF9AE}" pid="8" name="MSIP_Label_ebb03e27-9aa8-4a49-9329-ad0965fb58df_ContentBits">
    <vt:lpwstr>0</vt:lpwstr>
  </property>
</Properties>
</file>